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824" r:id="rId2"/>
    <p:sldId id="771" r:id="rId3"/>
    <p:sldId id="942" r:id="rId4"/>
    <p:sldId id="256" r:id="rId5"/>
    <p:sldId id="952" r:id="rId6"/>
    <p:sldId id="789" r:id="rId7"/>
    <p:sldId id="755" r:id="rId8"/>
    <p:sldId id="816" r:id="rId9"/>
  </p:sldIdLst>
  <p:sldSz cx="12192000" cy="6858000"/>
  <p:notesSz cx="7104063"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221" userDrawn="1">
          <p15:clr>
            <a:srgbClr val="A4A3A4"/>
          </p15:clr>
        </p15:guide>
        <p15:guide id="2" pos="2233" userDrawn="1">
          <p15:clr>
            <a:srgbClr val="A4A3A4"/>
          </p15:clr>
        </p15:guide>
        <p15:guide id="3" orient="horz" pos="3224" userDrawn="1">
          <p15:clr>
            <a:srgbClr val="A4A3A4"/>
          </p15:clr>
        </p15:guide>
        <p15:guide id="4"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FBBE"/>
    <a:srgbClr val="FFCCFF"/>
    <a:srgbClr val="CCFFFF"/>
    <a:srgbClr val="FF99CC"/>
    <a:srgbClr val="4F8B56"/>
    <a:srgbClr val="FF9966"/>
    <a:srgbClr val="FF3399"/>
    <a:srgbClr val="FF9933"/>
    <a:srgbClr val="44E03C"/>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66" autoAdjust="0"/>
    <p:restoredTop sz="96429" autoAdjust="0"/>
  </p:normalViewPr>
  <p:slideViewPr>
    <p:cSldViewPr snapToGrid="0">
      <p:cViewPr varScale="1">
        <p:scale>
          <a:sx n="110" d="100"/>
          <a:sy n="110" d="100"/>
        </p:scale>
        <p:origin x="372"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2108"/>
    </p:cViewPr>
  </p:sorterViewPr>
  <p:notesViewPr>
    <p:cSldViewPr snapToGrid="0">
      <p:cViewPr varScale="1">
        <p:scale>
          <a:sx n="107" d="100"/>
          <a:sy n="107" d="100"/>
        </p:scale>
        <p:origin x="-402" y="-78"/>
      </p:cViewPr>
      <p:guideLst>
        <p:guide orient="horz" pos="3221"/>
        <p:guide pos="2233"/>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フッター プレースホルダー 3"/>
          <p:cNvSpPr>
            <a:spLocks noGrp="1"/>
          </p:cNvSpPr>
          <p:nvPr>
            <p:ph type="ftr" sz="quarter" idx="2"/>
          </p:nvPr>
        </p:nvSpPr>
        <p:spPr>
          <a:xfrm>
            <a:off x="7" y="9721110"/>
            <a:ext cx="3078429" cy="513509"/>
          </a:xfrm>
          <a:prstGeom prst="rect">
            <a:avLst/>
          </a:prstGeom>
        </p:spPr>
        <p:txBody>
          <a:bodyPr vert="horz" lIns="94622" tIns="47313" rIns="94622" bIns="47313" rtlCol="0" anchor="b"/>
          <a:lstStyle>
            <a:lvl1pPr algn="l">
              <a:defRPr sz="1200"/>
            </a:lvl1pPr>
          </a:lstStyle>
          <a:p>
            <a:r>
              <a:rPr kumimoji="1" lang="ja-JP" altLang="en-US" dirty="0"/>
              <a:t>　首都圏中学模試センター</a:t>
            </a:r>
            <a:endParaRPr kumimoji="1" lang="en-US" altLang="ja-JP" dirty="0"/>
          </a:p>
          <a:p>
            <a:endParaRPr kumimoji="1" lang="ja-JP" altLang="en-US" dirty="0"/>
          </a:p>
        </p:txBody>
      </p:sp>
      <p:sp>
        <p:nvSpPr>
          <p:cNvPr id="5" name="スライド番号プレースホルダー 4"/>
          <p:cNvSpPr>
            <a:spLocks noGrp="1"/>
          </p:cNvSpPr>
          <p:nvPr>
            <p:ph type="sldNum" sz="quarter" idx="3"/>
          </p:nvPr>
        </p:nvSpPr>
        <p:spPr>
          <a:xfrm>
            <a:off x="3729112" y="9124229"/>
            <a:ext cx="3248579" cy="853634"/>
          </a:xfrm>
          <a:prstGeom prst="rect">
            <a:avLst/>
          </a:prstGeom>
        </p:spPr>
        <p:txBody>
          <a:bodyPr vert="horz" lIns="94622" tIns="47313" rIns="94622" bIns="47313" rtlCol="0" anchor="b"/>
          <a:lstStyle>
            <a:lvl1pPr algn="r">
              <a:defRPr sz="1200"/>
            </a:lvl1pPr>
          </a:lstStyle>
          <a:p>
            <a:fld id="{60AE0D47-49EC-4C04-9CCD-D1DFEC6FEA7A}" type="slidenum">
              <a:rPr kumimoji="1" lang="ja-JP" altLang="en-US" smtClean="0"/>
              <a:t>‹#›</a:t>
            </a:fld>
            <a:endParaRPr kumimoji="1" lang="ja-JP" altLang="en-US" dirty="0"/>
          </a:p>
        </p:txBody>
      </p:sp>
    </p:spTree>
    <p:extLst>
      <p:ext uri="{BB962C8B-B14F-4D97-AF65-F5344CB8AC3E}">
        <p14:creationId xmlns:p14="http://schemas.microsoft.com/office/powerpoint/2010/main" val="172690590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1"/>
            <a:ext cx="3078046" cy="512378"/>
          </a:xfrm>
          <a:prstGeom prst="rect">
            <a:avLst/>
          </a:prstGeom>
        </p:spPr>
        <p:txBody>
          <a:bodyPr vert="horz" lIns="93724" tIns="46859" rIns="93724" bIns="46859"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4382" y="11"/>
            <a:ext cx="3078046" cy="512378"/>
          </a:xfrm>
          <a:prstGeom prst="rect">
            <a:avLst/>
          </a:prstGeom>
        </p:spPr>
        <p:txBody>
          <a:bodyPr vert="horz" lIns="93724" tIns="46859" rIns="93724" bIns="46859" rtlCol="0"/>
          <a:lstStyle>
            <a:lvl1pPr algn="r">
              <a:defRPr sz="1200"/>
            </a:lvl1pPr>
          </a:lstStyle>
          <a:p>
            <a:fld id="{3351DBD5-15B2-4F26-9622-5FB4F78D623E}" type="datetimeFigureOut">
              <a:rPr kumimoji="1" lang="ja-JP" altLang="en-US" smtClean="0"/>
              <a:t>2020/8/21</a:t>
            </a:fld>
            <a:endParaRPr kumimoji="1" lang="ja-JP" altLang="en-US"/>
          </a:p>
        </p:txBody>
      </p:sp>
      <p:sp>
        <p:nvSpPr>
          <p:cNvPr id="4" name="スライド イメージ プレースホルダー 3"/>
          <p:cNvSpPr>
            <a:spLocks noGrp="1" noRot="1" noChangeAspect="1"/>
          </p:cNvSpPr>
          <p:nvPr>
            <p:ph type="sldImg" idx="2"/>
          </p:nvPr>
        </p:nvSpPr>
        <p:spPr>
          <a:xfrm>
            <a:off x="485775" y="1279525"/>
            <a:ext cx="6132513" cy="3449638"/>
          </a:xfrm>
          <a:prstGeom prst="rect">
            <a:avLst/>
          </a:prstGeom>
          <a:noFill/>
          <a:ln w="12700">
            <a:solidFill>
              <a:prstClr val="black"/>
            </a:solidFill>
          </a:ln>
        </p:spPr>
        <p:txBody>
          <a:bodyPr vert="horz" lIns="93724" tIns="46859" rIns="93724" bIns="46859" rtlCol="0" anchor="ctr"/>
          <a:lstStyle/>
          <a:p>
            <a:endParaRPr lang="ja-JP" altLang="en-US"/>
          </a:p>
        </p:txBody>
      </p:sp>
      <p:sp>
        <p:nvSpPr>
          <p:cNvPr id="5" name="ノート プレースホルダー 4"/>
          <p:cNvSpPr>
            <a:spLocks noGrp="1"/>
          </p:cNvSpPr>
          <p:nvPr>
            <p:ph type="body" sz="quarter" idx="3"/>
          </p:nvPr>
        </p:nvSpPr>
        <p:spPr>
          <a:xfrm>
            <a:off x="710576" y="4925986"/>
            <a:ext cx="5682922" cy="4029310"/>
          </a:xfrm>
          <a:prstGeom prst="rect">
            <a:avLst/>
          </a:prstGeom>
        </p:spPr>
        <p:txBody>
          <a:bodyPr vert="horz" lIns="93724" tIns="46859" rIns="93724" bIns="4685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722243"/>
            <a:ext cx="3078046" cy="512378"/>
          </a:xfrm>
          <a:prstGeom prst="rect">
            <a:avLst/>
          </a:prstGeom>
        </p:spPr>
        <p:txBody>
          <a:bodyPr vert="horz" lIns="93724" tIns="46859" rIns="93724" bIns="4685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4382" y="9722243"/>
            <a:ext cx="3078046" cy="512378"/>
          </a:xfrm>
          <a:prstGeom prst="rect">
            <a:avLst/>
          </a:prstGeom>
        </p:spPr>
        <p:txBody>
          <a:bodyPr vert="horz" lIns="93724" tIns="46859" rIns="93724" bIns="46859" rtlCol="0" anchor="b"/>
          <a:lstStyle>
            <a:lvl1pPr algn="r">
              <a:defRPr sz="1200"/>
            </a:lvl1pPr>
          </a:lstStyle>
          <a:p>
            <a:fld id="{EC8DA9B8-9238-4FB7-8F77-2BFB32EBC52C}" type="slidenum">
              <a:rPr kumimoji="1" lang="ja-JP" altLang="en-US" smtClean="0"/>
              <a:t>‹#›</a:t>
            </a:fld>
            <a:endParaRPr kumimoji="1" lang="ja-JP" altLang="en-US"/>
          </a:p>
        </p:txBody>
      </p:sp>
    </p:spTree>
    <p:extLst>
      <p:ext uri="{BB962C8B-B14F-4D97-AF65-F5344CB8AC3E}">
        <p14:creationId xmlns:p14="http://schemas.microsoft.com/office/powerpoint/2010/main" val="203542837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EF9F5DD-12B9-4DF9-A96A-0964CE94C709}" type="datetime1">
              <a:rPr kumimoji="1" lang="ja-JP" altLang="en-US" smtClean="0"/>
              <a:t>2020/8/21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1308401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4C21A03-C051-4F08-AB43-C2765FC765AE}" type="datetime1">
              <a:rPr kumimoji="1" lang="ja-JP" altLang="en-US" smtClean="0"/>
              <a:t>2020/8/21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365750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1963585-8F88-4D24-BF51-41980E31CDA5}" type="datetime1">
              <a:rPr kumimoji="1" lang="ja-JP" altLang="en-US" smtClean="0"/>
              <a:t>2020/8/21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4270325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8/21/2020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649797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4EA38BC-DE0A-499B-92E0-8BD094F50243}" type="datetime1">
              <a:rPr kumimoji="1" lang="ja-JP" altLang="en-US" smtClean="0"/>
              <a:t>2020/8/21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1864005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95657B1-947B-4E6D-9D56-62147A869DA3}" type="datetime1">
              <a:rPr kumimoji="1" lang="ja-JP" altLang="en-US" smtClean="0"/>
              <a:t>2020/8/21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2222433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9E46454-8702-4222-84FF-39D6AD34D605}" type="datetime1">
              <a:rPr kumimoji="1" lang="ja-JP" altLang="en-US" smtClean="0"/>
              <a:t>2020/8/21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2465076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36CA17F-871A-4303-8DD5-18282931B42F}" type="datetime1">
              <a:rPr kumimoji="1" lang="ja-JP" altLang="en-US" smtClean="0"/>
              <a:t>2020/8/21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290351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26D371C-DC84-41C9-9E0B-1F82B6286C78}" type="datetime1">
              <a:rPr kumimoji="1" lang="ja-JP" altLang="en-US" smtClean="0"/>
              <a:t>2020/8/21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2779191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E0B319-F537-482A-BD13-C77C9CB5DFDE}" type="datetime1">
              <a:rPr kumimoji="1" lang="ja-JP" altLang="en-US" smtClean="0"/>
              <a:t>2020/8/21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1571705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DDDB64E-9D42-4576-8B1B-6DBCD0A058A0}" type="datetime1">
              <a:rPr kumimoji="1" lang="ja-JP" altLang="en-US" smtClean="0"/>
              <a:t>2020/8/21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4014719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CD42BC6-C940-4C3B-9940-8007EFCCA5CA}" type="datetime1">
              <a:rPr kumimoji="1" lang="ja-JP" altLang="en-US" smtClean="0"/>
              <a:t>2020/8/21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1761882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D239AA-BEB8-492E-BF61-586523B9B537}" type="datetime1">
              <a:rPr kumimoji="1" lang="ja-JP" altLang="en-US" smtClean="0"/>
              <a:t>2020/8/21</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39D8E9-8823-45E2-B398-97C0207B0226}" type="slidenum">
              <a:rPr kumimoji="1" lang="ja-JP" altLang="en-US" smtClean="0"/>
              <a:t>‹#›</a:t>
            </a:fld>
            <a:endParaRPr kumimoji="1" lang="ja-JP" altLang="en-US"/>
          </a:p>
        </p:txBody>
      </p:sp>
    </p:spTree>
    <p:extLst>
      <p:ext uri="{BB962C8B-B14F-4D97-AF65-F5344CB8AC3E}">
        <p14:creationId xmlns:p14="http://schemas.microsoft.com/office/powerpoint/2010/main" val="2795435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5" r:id="rId12"/>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0" y="0"/>
            <a:ext cx="12192000" cy="927279"/>
            <a:chOff x="0" y="0"/>
            <a:chExt cx="12192000" cy="927279"/>
          </a:xfrm>
        </p:grpSpPr>
        <p:sp>
          <p:nvSpPr>
            <p:cNvPr id="5" name="正方形/長方形 4"/>
            <p:cNvSpPr/>
            <p:nvPr/>
          </p:nvSpPr>
          <p:spPr>
            <a:xfrm>
              <a:off x="0" y="0"/>
              <a:ext cx="12192000" cy="927279"/>
            </a:xfrm>
            <a:prstGeom prst="rect">
              <a:avLst/>
            </a:prstGeom>
            <a:solidFill>
              <a:srgbClr val="99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タイトル 1"/>
            <p:cNvSpPr txBox="1">
              <a:spLocks/>
            </p:cNvSpPr>
            <p:nvPr/>
          </p:nvSpPr>
          <p:spPr>
            <a:xfrm>
              <a:off x="157163" y="144682"/>
              <a:ext cx="11670769" cy="55379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a:solidFill>
                    <a:srgbClr val="FF000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思考コードとは？</a:t>
              </a:r>
            </a:p>
          </p:txBody>
        </p:sp>
        <p:sp>
          <p:nvSpPr>
            <p:cNvPr id="9" name="タイトル 1"/>
            <p:cNvSpPr txBox="1">
              <a:spLocks/>
            </p:cNvSpPr>
            <p:nvPr/>
          </p:nvSpPr>
          <p:spPr>
            <a:xfrm>
              <a:off x="157163" y="186743"/>
              <a:ext cx="11670769" cy="55379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dirty="0">
                <a:solidFill>
                  <a:srgbClr val="FF000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grpSp>
      <p:pic>
        <p:nvPicPr>
          <p:cNvPr id="6" name="Picture 2" descr="\\LANDISK\●hito●\整理フォルダ\●本間さん\首都圏模試思考コード.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 y="1025352"/>
            <a:ext cx="12298108" cy="5832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7559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783" y="470991"/>
            <a:ext cx="11672088" cy="6238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テキスト ボックス 2"/>
          <p:cNvSpPr txBox="1"/>
          <p:nvPr/>
        </p:nvSpPr>
        <p:spPr>
          <a:xfrm>
            <a:off x="4338600" y="3446401"/>
            <a:ext cx="2496277" cy="1436291"/>
          </a:xfrm>
          <a:prstGeom prst="rect">
            <a:avLst/>
          </a:prstGeom>
          <a:noFill/>
        </p:spPr>
        <p:txBody>
          <a:bodyPr wrap="square" lIns="121917" tIns="60958" rIns="121917" bIns="60958" rtlCol="0">
            <a:spAutoFit/>
          </a:bodyPr>
          <a:lstStyle/>
          <a:p>
            <a:r>
              <a:rPr lang="ja-JP" altLang="en-US" sz="2100" b="1" dirty="0">
                <a:solidFill>
                  <a:schemeClr val="accent1"/>
                </a:solidFill>
              </a:rPr>
              <a:t>（ザビエルの写真を見て）</a:t>
            </a:r>
            <a:endParaRPr lang="en-US" altLang="ja-JP" sz="2100" b="1" dirty="0">
              <a:solidFill>
                <a:schemeClr val="accent1"/>
              </a:solidFill>
            </a:endParaRPr>
          </a:p>
          <a:p>
            <a:r>
              <a:rPr lang="ja-JP" altLang="en-US" sz="2100" b="1" dirty="0">
                <a:solidFill>
                  <a:schemeClr val="accent1"/>
                </a:solidFill>
              </a:rPr>
              <a:t>この人物の名前を答えなさい？</a:t>
            </a:r>
          </a:p>
        </p:txBody>
      </p:sp>
      <p:sp>
        <p:nvSpPr>
          <p:cNvPr id="11" name="テキスト ボックス 10"/>
          <p:cNvSpPr txBox="1"/>
          <p:nvPr/>
        </p:nvSpPr>
        <p:spPr>
          <a:xfrm>
            <a:off x="6837040" y="3573402"/>
            <a:ext cx="2496277" cy="1292658"/>
          </a:xfrm>
          <a:prstGeom prst="rect">
            <a:avLst/>
          </a:prstGeom>
          <a:noFill/>
        </p:spPr>
        <p:txBody>
          <a:bodyPr wrap="square" lIns="121917" tIns="60958" rIns="121917" bIns="60958" rtlCol="0">
            <a:spAutoFit/>
          </a:bodyPr>
          <a:lstStyle/>
          <a:p>
            <a:r>
              <a:rPr lang="ja-JP" altLang="en-US" sz="1900" b="1" dirty="0">
                <a:solidFill>
                  <a:schemeClr val="accent1"/>
                </a:solidFill>
              </a:rPr>
              <a:t>ザビエルが日本に来た目的は何ですか？</a:t>
            </a:r>
            <a:r>
              <a:rPr lang="en-US" altLang="ja-JP" sz="1900" b="1" dirty="0">
                <a:solidFill>
                  <a:schemeClr val="accent1"/>
                </a:solidFill>
              </a:rPr>
              <a:t>50</a:t>
            </a:r>
            <a:r>
              <a:rPr lang="ja-JP" altLang="en-US" sz="1900" b="1" dirty="0">
                <a:solidFill>
                  <a:schemeClr val="accent1"/>
                </a:solidFill>
              </a:rPr>
              <a:t>字以内で書きなさい</a:t>
            </a:r>
          </a:p>
        </p:txBody>
      </p:sp>
      <p:sp>
        <p:nvSpPr>
          <p:cNvPr id="12" name="テキスト ボックス 11"/>
          <p:cNvSpPr txBox="1"/>
          <p:nvPr/>
        </p:nvSpPr>
        <p:spPr>
          <a:xfrm>
            <a:off x="4406483" y="1988840"/>
            <a:ext cx="2496277" cy="1000270"/>
          </a:xfrm>
          <a:prstGeom prst="rect">
            <a:avLst/>
          </a:prstGeom>
          <a:noFill/>
        </p:spPr>
        <p:txBody>
          <a:bodyPr wrap="square" lIns="121917" tIns="60958" rIns="121917" bIns="60958" rtlCol="0">
            <a:spAutoFit/>
          </a:bodyPr>
          <a:lstStyle/>
          <a:p>
            <a:r>
              <a:rPr lang="ja-JP" altLang="en-US" sz="1900" b="1" dirty="0">
                <a:solidFill>
                  <a:schemeClr val="accent1"/>
                </a:solidFill>
              </a:rPr>
              <a:t>ザビエルがしたこととして正しい選択肢をすべて選びなさい</a:t>
            </a:r>
          </a:p>
        </p:txBody>
      </p:sp>
      <p:sp>
        <p:nvSpPr>
          <p:cNvPr id="13" name="テキスト ボックス 12"/>
          <p:cNvSpPr txBox="1"/>
          <p:nvPr/>
        </p:nvSpPr>
        <p:spPr>
          <a:xfrm>
            <a:off x="4355638" y="429439"/>
            <a:ext cx="2496277" cy="1292658"/>
          </a:xfrm>
          <a:prstGeom prst="rect">
            <a:avLst/>
          </a:prstGeom>
          <a:noFill/>
        </p:spPr>
        <p:txBody>
          <a:bodyPr wrap="square" lIns="121917" tIns="60958" rIns="121917" bIns="60958" rtlCol="0">
            <a:spAutoFit/>
          </a:bodyPr>
          <a:lstStyle/>
          <a:p>
            <a:r>
              <a:rPr lang="ja-JP" altLang="en-US" sz="1900" b="1" dirty="0">
                <a:solidFill>
                  <a:schemeClr val="accent1"/>
                </a:solidFill>
              </a:rPr>
              <a:t>ザビエルがしたこととして正しい選択肢をすべて選び年代の古い順に並べなさい</a:t>
            </a:r>
          </a:p>
        </p:txBody>
      </p:sp>
      <p:sp>
        <p:nvSpPr>
          <p:cNvPr id="14" name="テキスト ボックス 13"/>
          <p:cNvSpPr txBox="1"/>
          <p:nvPr/>
        </p:nvSpPr>
        <p:spPr>
          <a:xfrm>
            <a:off x="6837040" y="1988841"/>
            <a:ext cx="2496277" cy="1107996"/>
          </a:xfrm>
          <a:prstGeom prst="rect">
            <a:avLst/>
          </a:prstGeom>
          <a:noFill/>
        </p:spPr>
        <p:txBody>
          <a:bodyPr wrap="square" lIns="121917" tIns="60958" rIns="121917" bIns="60958" rtlCol="0">
            <a:spAutoFit/>
          </a:bodyPr>
          <a:lstStyle/>
          <a:p>
            <a:r>
              <a:rPr lang="ja-JP" altLang="en-US" sz="1600" b="1" dirty="0">
                <a:solidFill>
                  <a:schemeClr val="accent1"/>
                </a:solidFill>
              </a:rPr>
              <a:t>キリスト教を容認した大名を一人あげ、この大名が行ったこと、その目的を</a:t>
            </a:r>
            <a:r>
              <a:rPr lang="en-US" altLang="ja-JP" sz="1600" b="1" dirty="0">
                <a:solidFill>
                  <a:schemeClr val="accent1"/>
                </a:solidFill>
              </a:rPr>
              <a:t>100</a:t>
            </a:r>
            <a:r>
              <a:rPr lang="ja-JP" altLang="en-US" sz="1600" b="1" dirty="0">
                <a:solidFill>
                  <a:schemeClr val="accent1"/>
                </a:solidFill>
              </a:rPr>
              <a:t>字以内で説明しなさい</a:t>
            </a:r>
          </a:p>
        </p:txBody>
      </p:sp>
      <p:sp>
        <p:nvSpPr>
          <p:cNvPr id="15" name="テキスト ボックス 14"/>
          <p:cNvSpPr txBox="1"/>
          <p:nvPr/>
        </p:nvSpPr>
        <p:spPr>
          <a:xfrm>
            <a:off x="6834878" y="429440"/>
            <a:ext cx="2496277" cy="1585045"/>
          </a:xfrm>
          <a:prstGeom prst="rect">
            <a:avLst/>
          </a:prstGeom>
          <a:noFill/>
        </p:spPr>
        <p:txBody>
          <a:bodyPr wrap="square" lIns="121917" tIns="60958" rIns="121917" bIns="60958" rtlCol="0">
            <a:spAutoFit/>
          </a:bodyPr>
          <a:lstStyle/>
          <a:p>
            <a:r>
              <a:rPr lang="ja-JP" altLang="en-US" sz="1900" b="1" dirty="0">
                <a:solidFill>
                  <a:schemeClr val="accent1"/>
                </a:solidFill>
              </a:rPr>
              <a:t>キリスト教の日本伝来は、当時の日本にどのような影響を及ぼしたか、</a:t>
            </a:r>
            <a:r>
              <a:rPr lang="en-US" altLang="ja-JP" sz="1900" b="1" dirty="0">
                <a:solidFill>
                  <a:schemeClr val="accent1"/>
                </a:solidFill>
              </a:rPr>
              <a:t>200</a:t>
            </a:r>
            <a:r>
              <a:rPr lang="ja-JP" altLang="en-US" sz="1900" b="1" dirty="0">
                <a:solidFill>
                  <a:schemeClr val="accent1"/>
                </a:solidFill>
              </a:rPr>
              <a:t>字以内で説明なさい</a:t>
            </a:r>
          </a:p>
        </p:txBody>
      </p:sp>
      <p:sp>
        <p:nvSpPr>
          <p:cNvPr id="16" name="テキスト ボックス 15"/>
          <p:cNvSpPr txBox="1"/>
          <p:nvPr/>
        </p:nvSpPr>
        <p:spPr>
          <a:xfrm>
            <a:off x="9291422" y="490993"/>
            <a:ext cx="2496277" cy="1149032"/>
          </a:xfrm>
          <a:prstGeom prst="rect">
            <a:avLst/>
          </a:prstGeom>
          <a:noFill/>
        </p:spPr>
        <p:txBody>
          <a:bodyPr wrap="square" lIns="121917" tIns="60958" rIns="121917" bIns="60958" rtlCol="0">
            <a:spAutoFit/>
          </a:bodyPr>
          <a:lstStyle/>
          <a:p>
            <a:r>
              <a:rPr lang="ja-JP" altLang="en-US" sz="1300" b="1" dirty="0">
                <a:solidFill>
                  <a:schemeClr val="accent1"/>
                </a:solidFill>
              </a:rPr>
              <a:t>もし、あなたが、ザビエルのように知らない土地に行って、その土地の人々に何かを広めようとする場合、どのようなことをしますか。</a:t>
            </a:r>
            <a:r>
              <a:rPr lang="en-US" altLang="ja-JP" sz="1300" b="1" dirty="0">
                <a:solidFill>
                  <a:schemeClr val="accent1"/>
                </a:solidFill>
              </a:rPr>
              <a:t>600</a:t>
            </a:r>
            <a:r>
              <a:rPr lang="ja-JP" altLang="en-US" sz="1300" b="1" dirty="0">
                <a:solidFill>
                  <a:schemeClr val="accent1"/>
                </a:solidFill>
              </a:rPr>
              <a:t>字以内答えなさい。</a:t>
            </a:r>
          </a:p>
        </p:txBody>
      </p:sp>
      <p:sp>
        <p:nvSpPr>
          <p:cNvPr id="17" name="テキスト ボックス 16"/>
          <p:cNvSpPr txBox="1"/>
          <p:nvPr/>
        </p:nvSpPr>
        <p:spPr>
          <a:xfrm>
            <a:off x="9329519" y="3435516"/>
            <a:ext cx="2456544" cy="1600439"/>
          </a:xfrm>
          <a:prstGeom prst="rect">
            <a:avLst/>
          </a:prstGeom>
          <a:noFill/>
        </p:spPr>
        <p:txBody>
          <a:bodyPr wrap="square" lIns="121917" tIns="60958" rIns="121917" bIns="60958" rtlCol="0">
            <a:spAutoFit/>
          </a:bodyPr>
          <a:lstStyle/>
          <a:p>
            <a:r>
              <a:rPr lang="ja-JP" altLang="en-US" sz="1600" b="1" dirty="0">
                <a:solidFill>
                  <a:schemeClr val="accent1"/>
                </a:solidFill>
              </a:rPr>
              <a:t>もし、あなたが、ザビエルの布教活動をサポートするとしたら、ザビエルに対してどのようなサポートをしますか。</a:t>
            </a:r>
            <a:r>
              <a:rPr lang="en-US" altLang="ja-JP" sz="1600" b="1" dirty="0">
                <a:solidFill>
                  <a:schemeClr val="accent1"/>
                </a:solidFill>
              </a:rPr>
              <a:t>200</a:t>
            </a:r>
            <a:r>
              <a:rPr lang="ja-JP" altLang="en-US" sz="1600" b="1" dirty="0">
                <a:solidFill>
                  <a:schemeClr val="accent1"/>
                </a:solidFill>
              </a:rPr>
              <a:t>字以内で説明しなさい。</a:t>
            </a:r>
          </a:p>
        </p:txBody>
      </p:sp>
      <p:sp>
        <p:nvSpPr>
          <p:cNvPr id="18" name="テキスト ボックス 17"/>
          <p:cNvSpPr txBox="1"/>
          <p:nvPr/>
        </p:nvSpPr>
        <p:spPr>
          <a:xfrm>
            <a:off x="9291421" y="1966417"/>
            <a:ext cx="2468128" cy="1354217"/>
          </a:xfrm>
          <a:prstGeom prst="rect">
            <a:avLst/>
          </a:prstGeom>
          <a:noFill/>
        </p:spPr>
        <p:txBody>
          <a:bodyPr wrap="square" lIns="121917" tIns="60958" rIns="121917" bIns="60958" rtlCol="0">
            <a:spAutoFit/>
          </a:bodyPr>
          <a:lstStyle/>
          <a:p>
            <a:r>
              <a:rPr lang="ja-JP" altLang="en-US" sz="1600" b="1" dirty="0">
                <a:solidFill>
                  <a:schemeClr val="accent1"/>
                </a:solidFill>
              </a:rPr>
              <a:t>もし、あなたがザビエルだとしたら、布教のために何をしますか。具体的な根拠と共に</a:t>
            </a:r>
            <a:r>
              <a:rPr lang="en-US" altLang="ja-JP" sz="1600" b="1" dirty="0">
                <a:solidFill>
                  <a:schemeClr val="accent1"/>
                </a:solidFill>
              </a:rPr>
              <a:t>400</a:t>
            </a:r>
            <a:r>
              <a:rPr lang="ja-JP" altLang="en-US" sz="1600" b="1" dirty="0">
                <a:solidFill>
                  <a:schemeClr val="accent1"/>
                </a:solidFill>
              </a:rPr>
              <a:t>字以内で説明しなさい。</a:t>
            </a:r>
          </a:p>
        </p:txBody>
      </p:sp>
    </p:spTree>
    <p:extLst>
      <p:ext uri="{BB962C8B-B14F-4D97-AF65-F5344CB8AC3E}">
        <p14:creationId xmlns:p14="http://schemas.microsoft.com/office/powerpoint/2010/main" val="1054084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12192000" cy="927279"/>
          </a:xfrm>
          <a:prstGeom prst="rect">
            <a:avLst/>
          </a:prstGeom>
          <a:solidFill>
            <a:srgbClr val="99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grpSp>
        <p:nvGrpSpPr>
          <p:cNvPr id="10" name="グループ化 9"/>
          <p:cNvGrpSpPr/>
          <p:nvPr/>
        </p:nvGrpSpPr>
        <p:grpSpPr>
          <a:xfrm>
            <a:off x="326489" y="1227672"/>
            <a:ext cx="2736000" cy="2484000"/>
            <a:chOff x="426562" y="3641174"/>
            <a:chExt cx="2321203" cy="1298173"/>
          </a:xfrm>
        </p:grpSpPr>
        <p:sp>
          <p:nvSpPr>
            <p:cNvPr id="13" name="角丸四角形 12"/>
            <p:cNvSpPr/>
            <p:nvPr/>
          </p:nvSpPr>
          <p:spPr>
            <a:xfrm>
              <a:off x="426562" y="3641174"/>
              <a:ext cx="2321203" cy="1298173"/>
            </a:xfrm>
            <a:prstGeom prst="roundRect">
              <a:avLst/>
            </a:prstGeom>
            <a:solidFill>
              <a:schemeClr val="accent2">
                <a:lumMod val="75000"/>
              </a:schemeClr>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4" name="角丸四角形 4"/>
            <p:cNvSpPr/>
            <p:nvPr/>
          </p:nvSpPr>
          <p:spPr>
            <a:xfrm>
              <a:off x="434711" y="3663110"/>
              <a:ext cx="2267476" cy="1171430"/>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ja-JP" altLang="en-US" sz="4800" dirty="0"/>
                <a:t>適性</a:t>
              </a:r>
              <a:br>
                <a:rPr lang="en-US" altLang="ja-JP" sz="4800" dirty="0"/>
              </a:br>
              <a:r>
                <a:rPr lang="ja-JP" altLang="en-US" sz="4800" dirty="0"/>
                <a:t>検査型</a:t>
              </a:r>
              <a:br>
                <a:rPr lang="en-US" altLang="ja-JP" sz="4800" dirty="0"/>
              </a:br>
              <a:r>
                <a:rPr lang="ja-JP" altLang="en-US" sz="4800" dirty="0"/>
                <a:t>入試</a:t>
              </a:r>
              <a:endParaRPr lang="en-US" altLang="ja-JP" sz="4800" dirty="0"/>
            </a:p>
          </p:txBody>
        </p:sp>
      </p:grpSp>
      <p:sp>
        <p:nvSpPr>
          <p:cNvPr id="17" name="角丸四角形 4"/>
          <p:cNvSpPr/>
          <p:nvPr/>
        </p:nvSpPr>
        <p:spPr>
          <a:xfrm>
            <a:off x="6978562" y="4164957"/>
            <a:ext cx="2457635" cy="1152608"/>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kumimoji="1" lang="ja-JP" altLang="en-US" sz="2900" kern="1200" dirty="0"/>
              <a:t>思考力</a:t>
            </a:r>
            <a:br>
              <a:rPr kumimoji="1" lang="en-US" altLang="ja-JP" sz="2900" kern="1200" dirty="0"/>
            </a:br>
            <a:endParaRPr kumimoji="1" lang="ja-JP" altLang="en-US" sz="2900" kern="1200" dirty="0"/>
          </a:p>
        </p:txBody>
      </p:sp>
      <p:grpSp>
        <p:nvGrpSpPr>
          <p:cNvPr id="12" name="グループ化 11"/>
          <p:cNvGrpSpPr/>
          <p:nvPr/>
        </p:nvGrpSpPr>
        <p:grpSpPr>
          <a:xfrm>
            <a:off x="3244049" y="3848449"/>
            <a:ext cx="2736000" cy="2484000"/>
            <a:chOff x="394777" y="1987996"/>
            <a:chExt cx="1955980" cy="1361691"/>
          </a:xfrm>
        </p:grpSpPr>
        <p:sp>
          <p:nvSpPr>
            <p:cNvPr id="22" name="角丸四角形 21"/>
            <p:cNvSpPr/>
            <p:nvPr/>
          </p:nvSpPr>
          <p:spPr>
            <a:xfrm>
              <a:off x="394777" y="2042070"/>
              <a:ext cx="1955980" cy="1298173"/>
            </a:xfrm>
            <a:prstGeom prst="roundRect">
              <a:avLst/>
            </a:prstGeom>
            <a:solidFill>
              <a:schemeClr val="accent1">
                <a:lumMod val="75000"/>
              </a:schemeClr>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3" name="角丸四角形 4"/>
            <p:cNvSpPr/>
            <p:nvPr/>
          </p:nvSpPr>
          <p:spPr>
            <a:xfrm>
              <a:off x="452220" y="1987996"/>
              <a:ext cx="1884130" cy="1361691"/>
            </a:xfrm>
            <a:prstGeom prst="rect">
              <a:avLst/>
            </a:prstGeom>
            <a:noFill/>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kumimoji="1" lang="ja-JP" altLang="en-US" sz="6000" kern="1200" dirty="0"/>
                <a:t>思考力</a:t>
              </a:r>
              <a:br>
                <a:rPr lang="en-US" altLang="ja-JP" sz="6000" dirty="0"/>
              </a:br>
              <a:r>
                <a:rPr kumimoji="1" lang="ja-JP" altLang="en-US" sz="6000" kern="1200" dirty="0"/>
                <a:t>入試</a:t>
              </a:r>
            </a:p>
          </p:txBody>
        </p:sp>
      </p:grpSp>
      <p:grpSp>
        <p:nvGrpSpPr>
          <p:cNvPr id="11" name="グループ化 10"/>
          <p:cNvGrpSpPr/>
          <p:nvPr/>
        </p:nvGrpSpPr>
        <p:grpSpPr>
          <a:xfrm>
            <a:off x="3206888" y="1275479"/>
            <a:ext cx="2736000" cy="2484000"/>
            <a:chOff x="516765" y="5057226"/>
            <a:chExt cx="2082915" cy="1290875"/>
          </a:xfrm>
        </p:grpSpPr>
        <p:sp>
          <p:nvSpPr>
            <p:cNvPr id="25" name="角丸四角形 24"/>
            <p:cNvSpPr/>
            <p:nvPr/>
          </p:nvSpPr>
          <p:spPr>
            <a:xfrm>
              <a:off x="516765" y="5057226"/>
              <a:ext cx="2082915" cy="1290875"/>
            </a:xfrm>
            <a:prstGeom prst="roundRect">
              <a:avLst/>
            </a:prstGeom>
            <a:solidFill>
              <a:srgbClr val="FF9933"/>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7796769"/>
                <a:satOff val="-35976"/>
                <a:lumOff val="1324"/>
                <a:alphaOff val="0"/>
              </a:schemeClr>
            </a:fillRef>
            <a:effectRef idx="0">
              <a:schemeClr val="accent4">
                <a:hueOff val="7796769"/>
                <a:satOff val="-35976"/>
                <a:lumOff val="1324"/>
                <a:alphaOff val="0"/>
              </a:schemeClr>
            </a:effectRef>
            <a:fontRef idx="minor">
              <a:schemeClr val="lt1"/>
            </a:fontRef>
          </p:style>
        </p:sp>
        <p:sp>
          <p:nvSpPr>
            <p:cNvPr id="26" name="角丸四角形 4"/>
            <p:cNvSpPr/>
            <p:nvPr/>
          </p:nvSpPr>
          <p:spPr>
            <a:xfrm>
              <a:off x="655862" y="5094674"/>
              <a:ext cx="1831131" cy="1164844"/>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algn="ctr" defTabSz="1289050">
                <a:lnSpc>
                  <a:spcPct val="90000"/>
                </a:lnSpc>
                <a:spcBef>
                  <a:spcPct val="0"/>
                </a:spcBef>
                <a:spcAft>
                  <a:spcPct val="35000"/>
                </a:spcAft>
              </a:pPr>
              <a:r>
                <a:rPr lang="ja-JP" altLang="en-US" sz="5400" dirty="0"/>
                <a:t>総合型</a:t>
              </a:r>
              <a:br>
                <a:rPr lang="en-US" altLang="ja-JP" sz="5400" dirty="0"/>
              </a:br>
              <a:r>
                <a:rPr lang="ja-JP" altLang="en-US" sz="5400" dirty="0"/>
                <a:t>入試</a:t>
              </a:r>
              <a:endParaRPr lang="en-US" altLang="ja-JP" sz="5400" dirty="0"/>
            </a:p>
          </p:txBody>
        </p:sp>
      </p:grpSp>
      <p:grpSp>
        <p:nvGrpSpPr>
          <p:cNvPr id="6" name="グループ化 5"/>
          <p:cNvGrpSpPr/>
          <p:nvPr/>
        </p:nvGrpSpPr>
        <p:grpSpPr>
          <a:xfrm>
            <a:off x="326489" y="3941245"/>
            <a:ext cx="2736000" cy="2391203"/>
            <a:chOff x="3186381" y="4987976"/>
            <a:chExt cx="2119884" cy="1281513"/>
          </a:xfrm>
        </p:grpSpPr>
        <p:sp>
          <p:nvSpPr>
            <p:cNvPr id="28" name="角丸四角形 27"/>
            <p:cNvSpPr/>
            <p:nvPr/>
          </p:nvSpPr>
          <p:spPr>
            <a:xfrm>
              <a:off x="3186381" y="4987976"/>
              <a:ext cx="2119884" cy="1281513"/>
            </a:xfrm>
            <a:prstGeom prst="roundRect">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2598923"/>
                <a:satOff val="-11992"/>
                <a:lumOff val="441"/>
                <a:alphaOff val="0"/>
              </a:schemeClr>
            </a:fillRef>
            <a:effectRef idx="0">
              <a:schemeClr val="accent4">
                <a:hueOff val="2598923"/>
                <a:satOff val="-11992"/>
                <a:lumOff val="441"/>
                <a:alphaOff val="0"/>
              </a:schemeClr>
            </a:effectRef>
            <a:fontRef idx="minor">
              <a:schemeClr val="lt1"/>
            </a:fontRef>
          </p:style>
        </p:sp>
        <p:sp>
          <p:nvSpPr>
            <p:cNvPr id="29" name="角丸四角形 4"/>
            <p:cNvSpPr/>
            <p:nvPr/>
          </p:nvSpPr>
          <p:spPr>
            <a:xfrm>
              <a:off x="3349207" y="5043017"/>
              <a:ext cx="1795229" cy="1171430"/>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ja-JP" altLang="en-US" sz="6600" dirty="0"/>
                <a:t>英語</a:t>
              </a:r>
              <a:br>
                <a:rPr lang="en-US" altLang="ja-JP" sz="6600" dirty="0"/>
              </a:br>
              <a:r>
                <a:rPr lang="ja-JP" altLang="en-US" sz="6600" dirty="0"/>
                <a:t>入試</a:t>
              </a:r>
            </a:p>
          </p:txBody>
        </p:sp>
      </p:grpSp>
      <p:sp>
        <p:nvSpPr>
          <p:cNvPr id="20" name="タイトル 1"/>
          <p:cNvSpPr txBox="1">
            <a:spLocks/>
          </p:cNvSpPr>
          <p:nvPr/>
        </p:nvSpPr>
        <p:spPr>
          <a:xfrm>
            <a:off x="75989" y="177831"/>
            <a:ext cx="12040022" cy="55379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a:solidFill>
                  <a:srgbClr val="FF000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小学生の多様な資質と可能性を測る新たな入試</a:t>
            </a:r>
          </a:p>
        </p:txBody>
      </p:sp>
      <p:grpSp>
        <p:nvGrpSpPr>
          <p:cNvPr id="4" name="グループ化 3"/>
          <p:cNvGrpSpPr/>
          <p:nvPr/>
        </p:nvGrpSpPr>
        <p:grpSpPr>
          <a:xfrm>
            <a:off x="6049282" y="3955137"/>
            <a:ext cx="2736000" cy="2360084"/>
            <a:chOff x="3160867" y="2538081"/>
            <a:chExt cx="2290953" cy="1281513"/>
          </a:xfrm>
        </p:grpSpPr>
        <p:sp>
          <p:nvSpPr>
            <p:cNvPr id="30" name="角丸四角形 29"/>
            <p:cNvSpPr/>
            <p:nvPr/>
          </p:nvSpPr>
          <p:spPr>
            <a:xfrm>
              <a:off x="3236654" y="2538081"/>
              <a:ext cx="2215166" cy="1281513"/>
            </a:xfrm>
            <a:prstGeom prst="roundRect">
              <a:avLst/>
            </a:prstGeom>
            <a:solidFill>
              <a:srgbClr val="FF3399"/>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2598923"/>
                <a:satOff val="-11992"/>
                <a:lumOff val="441"/>
                <a:alphaOff val="0"/>
              </a:schemeClr>
            </a:fillRef>
            <a:effectRef idx="0">
              <a:schemeClr val="accent4">
                <a:hueOff val="2598923"/>
                <a:satOff val="-11992"/>
                <a:lumOff val="441"/>
                <a:alphaOff val="0"/>
              </a:schemeClr>
            </a:effectRef>
            <a:fontRef idx="minor">
              <a:schemeClr val="lt1"/>
            </a:fontRef>
          </p:style>
        </p:sp>
        <p:sp>
          <p:nvSpPr>
            <p:cNvPr id="31" name="角丸四角形 4"/>
            <p:cNvSpPr/>
            <p:nvPr/>
          </p:nvSpPr>
          <p:spPr>
            <a:xfrm>
              <a:off x="3160867" y="2593122"/>
              <a:ext cx="2274837" cy="1171430"/>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ja-JP" altLang="en-US" sz="4400" dirty="0"/>
                <a:t>自己アピール</a:t>
              </a:r>
              <a:br>
                <a:rPr lang="en-US" altLang="ja-JP" sz="4400" dirty="0"/>
              </a:br>
              <a:r>
                <a:rPr lang="ja-JP" altLang="en-US" sz="4400" dirty="0"/>
                <a:t>入試</a:t>
              </a:r>
            </a:p>
          </p:txBody>
        </p:sp>
      </p:grpSp>
      <p:grpSp>
        <p:nvGrpSpPr>
          <p:cNvPr id="2" name="グループ化 1"/>
          <p:cNvGrpSpPr/>
          <p:nvPr/>
        </p:nvGrpSpPr>
        <p:grpSpPr>
          <a:xfrm>
            <a:off x="6105502" y="1275480"/>
            <a:ext cx="2683832" cy="2484000"/>
            <a:chOff x="7880543" y="1364936"/>
            <a:chExt cx="2641974" cy="2371655"/>
          </a:xfrm>
        </p:grpSpPr>
        <p:sp>
          <p:nvSpPr>
            <p:cNvPr id="33" name="角丸四角形 32"/>
            <p:cNvSpPr/>
            <p:nvPr/>
          </p:nvSpPr>
          <p:spPr>
            <a:xfrm>
              <a:off x="7880543" y="1364936"/>
              <a:ext cx="2641974" cy="2371655"/>
            </a:xfrm>
            <a:prstGeom prst="roundRect">
              <a:avLst/>
            </a:prstGeom>
            <a:solidFill>
              <a:srgbClr val="00B050"/>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7796769"/>
                <a:satOff val="-35976"/>
                <a:lumOff val="1324"/>
                <a:alphaOff val="0"/>
              </a:schemeClr>
            </a:fillRef>
            <a:effectRef idx="0">
              <a:schemeClr val="accent4">
                <a:hueOff val="7796769"/>
                <a:satOff val="-35976"/>
                <a:lumOff val="1324"/>
                <a:alphaOff val="0"/>
              </a:schemeClr>
            </a:effectRef>
            <a:fontRef idx="minor">
              <a:schemeClr val="lt1"/>
            </a:fontRef>
          </p:style>
        </p:sp>
        <p:sp>
          <p:nvSpPr>
            <p:cNvPr id="34" name="角丸四角形 4"/>
            <p:cNvSpPr/>
            <p:nvPr/>
          </p:nvSpPr>
          <p:spPr>
            <a:xfrm>
              <a:off x="8052451" y="1447982"/>
              <a:ext cx="2260050" cy="2140105"/>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algn="ctr" defTabSz="1289050">
                <a:lnSpc>
                  <a:spcPct val="90000"/>
                </a:lnSpc>
                <a:spcBef>
                  <a:spcPct val="0"/>
                </a:spcBef>
                <a:spcAft>
                  <a:spcPct val="35000"/>
                </a:spcAft>
              </a:pPr>
              <a:r>
                <a:rPr lang="ja-JP" altLang="en-US" sz="5400" dirty="0"/>
                <a:t>記述型</a:t>
              </a:r>
              <a:br>
                <a:rPr lang="en-US" altLang="ja-JP" sz="5400" dirty="0"/>
              </a:br>
              <a:r>
                <a:rPr lang="ja-JP" altLang="en-US" sz="5400" dirty="0"/>
                <a:t>入試</a:t>
              </a:r>
              <a:endParaRPr lang="en-US" altLang="ja-JP" sz="5400" dirty="0"/>
            </a:p>
          </p:txBody>
        </p:sp>
      </p:grpSp>
      <p:grpSp>
        <p:nvGrpSpPr>
          <p:cNvPr id="24" name="グループ化 23"/>
          <p:cNvGrpSpPr/>
          <p:nvPr/>
        </p:nvGrpSpPr>
        <p:grpSpPr>
          <a:xfrm>
            <a:off x="9088021" y="1275480"/>
            <a:ext cx="2736000" cy="2484000"/>
            <a:chOff x="7880543" y="1364936"/>
            <a:chExt cx="2641974" cy="2371655"/>
          </a:xfrm>
          <a:noFill/>
        </p:grpSpPr>
        <p:sp>
          <p:nvSpPr>
            <p:cNvPr id="27" name="角丸四角形 26"/>
            <p:cNvSpPr/>
            <p:nvPr/>
          </p:nvSpPr>
          <p:spPr>
            <a:xfrm>
              <a:off x="7880543" y="1364936"/>
              <a:ext cx="2641974" cy="2371655"/>
            </a:xfrm>
            <a:prstGeom prst="roundRect">
              <a:avLst/>
            </a:prstGeom>
            <a:solidFill>
              <a:srgbClr val="FFC000"/>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7796769"/>
                <a:satOff val="-35976"/>
                <a:lumOff val="1324"/>
                <a:alphaOff val="0"/>
              </a:schemeClr>
            </a:fillRef>
            <a:effectRef idx="0">
              <a:schemeClr val="accent4">
                <a:hueOff val="7796769"/>
                <a:satOff val="-35976"/>
                <a:lumOff val="1324"/>
                <a:alphaOff val="0"/>
              </a:schemeClr>
            </a:effectRef>
            <a:fontRef idx="minor">
              <a:schemeClr val="lt1"/>
            </a:fontRef>
          </p:style>
        </p:sp>
        <p:sp>
          <p:nvSpPr>
            <p:cNvPr id="32" name="角丸四角形 4"/>
            <p:cNvSpPr/>
            <p:nvPr/>
          </p:nvSpPr>
          <p:spPr>
            <a:xfrm>
              <a:off x="8019811" y="1480710"/>
              <a:ext cx="2363437" cy="2140105"/>
            </a:xfrm>
            <a:prstGeom prst="rect">
              <a:avLst/>
            </a:prstGeom>
            <a:grpFill/>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algn="ctr" defTabSz="1289050">
                <a:lnSpc>
                  <a:spcPct val="90000"/>
                </a:lnSpc>
                <a:spcBef>
                  <a:spcPct val="0"/>
                </a:spcBef>
                <a:spcAft>
                  <a:spcPct val="35000"/>
                </a:spcAft>
              </a:pPr>
              <a:r>
                <a:rPr lang="ja-JP" altLang="en-US" sz="5400" dirty="0">
                  <a:solidFill>
                    <a:srgbClr val="0070C0"/>
                  </a:solidFill>
                </a:rPr>
                <a:t>得意</a:t>
              </a:r>
              <a:br>
                <a:rPr lang="en-US" altLang="ja-JP" sz="5400" dirty="0">
                  <a:solidFill>
                    <a:srgbClr val="0070C0"/>
                  </a:solidFill>
                </a:rPr>
              </a:br>
              <a:r>
                <a:rPr lang="ja-JP" altLang="en-US" sz="5400" dirty="0">
                  <a:solidFill>
                    <a:srgbClr val="0070C0"/>
                  </a:solidFill>
                </a:rPr>
                <a:t>選択型入試</a:t>
              </a:r>
            </a:p>
          </p:txBody>
        </p:sp>
      </p:grpSp>
      <p:grpSp>
        <p:nvGrpSpPr>
          <p:cNvPr id="35" name="グループ化 34"/>
          <p:cNvGrpSpPr/>
          <p:nvPr/>
        </p:nvGrpSpPr>
        <p:grpSpPr>
          <a:xfrm>
            <a:off x="9054450" y="3941246"/>
            <a:ext cx="2736000" cy="2373975"/>
            <a:chOff x="3160867" y="2538081"/>
            <a:chExt cx="2290953" cy="1281513"/>
          </a:xfrm>
          <a:solidFill>
            <a:schemeClr val="accent6">
              <a:lumMod val="40000"/>
              <a:lumOff val="60000"/>
            </a:schemeClr>
          </a:solidFill>
        </p:grpSpPr>
        <p:sp>
          <p:nvSpPr>
            <p:cNvPr id="36" name="角丸四角形 35"/>
            <p:cNvSpPr/>
            <p:nvPr/>
          </p:nvSpPr>
          <p:spPr>
            <a:xfrm>
              <a:off x="3236654" y="2538081"/>
              <a:ext cx="2215166" cy="1281513"/>
            </a:xfrm>
            <a:prstGeom prst="roundRect">
              <a:avLst/>
            </a:prstGeom>
            <a:grp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2598923"/>
                <a:satOff val="-11992"/>
                <a:lumOff val="441"/>
                <a:alphaOff val="0"/>
              </a:schemeClr>
            </a:fillRef>
            <a:effectRef idx="0">
              <a:schemeClr val="accent4">
                <a:hueOff val="2598923"/>
                <a:satOff val="-11992"/>
                <a:lumOff val="441"/>
                <a:alphaOff val="0"/>
              </a:schemeClr>
            </a:effectRef>
            <a:fontRef idx="minor">
              <a:schemeClr val="lt1"/>
            </a:fontRef>
          </p:style>
        </p:sp>
        <p:sp>
          <p:nvSpPr>
            <p:cNvPr id="37" name="角丸四角形 4"/>
            <p:cNvSpPr/>
            <p:nvPr/>
          </p:nvSpPr>
          <p:spPr>
            <a:xfrm>
              <a:off x="3160867" y="2593122"/>
              <a:ext cx="2274837" cy="1171430"/>
            </a:xfrm>
            <a:prstGeom prst="rect">
              <a:avLst/>
            </a:prstGeom>
            <a:noFill/>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algn="ctr" defTabSz="1289050">
                <a:lnSpc>
                  <a:spcPct val="90000"/>
                </a:lnSpc>
                <a:spcBef>
                  <a:spcPct val="0"/>
                </a:spcBef>
                <a:spcAft>
                  <a:spcPct val="35000"/>
                </a:spcAft>
              </a:pPr>
              <a:r>
                <a:rPr lang="ja-JP" altLang="en-US" sz="6600" dirty="0">
                  <a:solidFill>
                    <a:schemeClr val="tx1">
                      <a:lumMod val="50000"/>
                      <a:lumOff val="50000"/>
                    </a:schemeClr>
                  </a:solidFill>
                </a:rPr>
                <a:t>推薦</a:t>
              </a:r>
              <a:br>
                <a:rPr lang="en-US" altLang="ja-JP" sz="6600" dirty="0">
                  <a:solidFill>
                    <a:schemeClr val="tx1">
                      <a:lumMod val="50000"/>
                      <a:lumOff val="50000"/>
                    </a:schemeClr>
                  </a:solidFill>
                </a:rPr>
              </a:br>
              <a:r>
                <a:rPr lang="ja-JP" altLang="en-US" sz="6600" dirty="0">
                  <a:solidFill>
                    <a:schemeClr val="tx1">
                      <a:lumMod val="50000"/>
                      <a:lumOff val="50000"/>
                    </a:schemeClr>
                  </a:solidFill>
                </a:rPr>
                <a:t>入試</a:t>
              </a:r>
            </a:p>
          </p:txBody>
        </p:sp>
      </p:grpSp>
      <p:cxnSp>
        <p:nvCxnSpPr>
          <p:cNvPr id="7" name="直線コネクタ 6"/>
          <p:cNvCxnSpPr/>
          <p:nvPr/>
        </p:nvCxnSpPr>
        <p:spPr>
          <a:xfrm>
            <a:off x="8943034" y="1227672"/>
            <a:ext cx="20096" cy="5213321"/>
          </a:xfrm>
          <a:prstGeom prst="line">
            <a:avLst/>
          </a:prstGeom>
          <a:ln w="73025">
            <a:prstDash val="sys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H="1">
            <a:off x="8943034" y="3837789"/>
            <a:ext cx="2808074" cy="30145"/>
          </a:xfrm>
          <a:prstGeom prst="line">
            <a:avLst/>
          </a:prstGeom>
          <a:ln w="73025">
            <a:prstDash val="sysDash"/>
          </a:ln>
        </p:spPr>
        <p:style>
          <a:lnRef idx="1">
            <a:schemeClr val="accent1"/>
          </a:lnRef>
          <a:fillRef idx="0">
            <a:schemeClr val="accent1"/>
          </a:fillRef>
          <a:effectRef idx="0">
            <a:schemeClr val="accent1"/>
          </a:effectRef>
          <a:fontRef idx="minor">
            <a:schemeClr val="tx1"/>
          </a:fontRef>
        </p:style>
      </p:cxnSp>
      <p:sp>
        <p:nvSpPr>
          <p:cNvPr id="39" name="正方形/長方形 38"/>
          <p:cNvSpPr/>
          <p:nvPr/>
        </p:nvSpPr>
        <p:spPr>
          <a:xfrm>
            <a:off x="221063" y="1105110"/>
            <a:ext cx="11756571" cy="5516754"/>
          </a:xfrm>
          <a:prstGeom prst="rect">
            <a:avLst/>
          </a:prstGeom>
          <a:noFill/>
          <a:ln w="952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7421B4DC-4AED-47B1-BB8E-E6CB58D4EA46}"/>
              </a:ext>
            </a:extLst>
          </p:cNvPr>
          <p:cNvSpPr>
            <a:spLocks noGrp="1"/>
          </p:cNvSpPr>
          <p:nvPr>
            <p:ph type="sldNum" sz="quarter" idx="12"/>
          </p:nvPr>
        </p:nvSpPr>
        <p:spPr/>
        <p:txBody>
          <a:bodyPr/>
          <a:lstStyle/>
          <a:p>
            <a:fld id="{B039D8E9-8823-45E2-B398-97C0207B0226}" type="slidenum">
              <a:rPr kumimoji="1" lang="ja-JP" altLang="en-US" smtClean="0"/>
              <a:t>3</a:t>
            </a:fld>
            <a:endParaRPr kumimoji="1" lang="ja-JP" altLang="en-US"/>
          </a:p>
        </p:txBody>
      </p:sp>
    </p:spTree>
    <p:extLst>
      <p:ext uri="{BB962C8B-B14F-4D97-AF65-F5344CB8AC3E}">
        <p14:creationId xmlns:p14="http://schemas.microsoft.com/office/powerpoint/2010/main" val="2819090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948932" y="657117"/>
            <a:ext cx="731764" cy="2087385"/>
          </a:xfrm>
          <a:prstGeom prst="rect">
            <a:avLst/>
          </a:prstGeom>
        </p:spPr>
        <p:txBody>
          <a:bodyPr vert="horz" wrap="square" lIns="0" tIns="8274" rIns="0" bIns="0" rtlCol="0">
            <a:spAutoFit/>
          </a:bodyPr>
          <a:lstStyle/>
          <a:p>
            <a:pPr marL="121355" indent="-93773">
              <a:lnSpc>
                <a:spcPts val="887"/>
              </a:lnSpc>
              <a:spcBef>
                <a:spcPts val="65"/>
              </a:spcBef>
              <a:buClr>
                <a:srgbClr val="00B0EF"/>
              </a:buClr>
              <a:buSzPct val="66666"/>
              <a:buFont typeface=""/>
              <a:buChar char="●"/>
              <a:tabLst>
                <a:tab pos="121355" algn="l"/>
              </a:tabLst>
            </a:pPr>
            <a:r>
              <a:rPr sz="760" dirty="0">
                <a:latin typeface="HGｺﾞｼｯｸM"/>
                <a:cs typeface="HGｺﾞｼｯｸM"/>
              </a:rPr>
              <a:t>足立学園</a:t>
            </a:r>
          </a:p>
          <a:p>
            <a:pPr marL="121355" indent="-93773">
              <a:lnSpc>
                <a:spcPts val="861"/>
              </a:lnSpc>
              <a:buClr>
                <a:srgbClr val="00B0EF"/>
              </a:buClr>
              <a:buSzPct val="66666"/>
              <a:buFont typeface=""/>
              <a:buChar char="●"/>
              <a:tabLst>
                <a:tab pos="121355" algn="l"/>
              </a:tabLst>
            </a:pPr>
            <a:r>
              <a:rPr sz="760" dirty="0">
                <a:latin typeface="HGｺﾞｼｯｸM"/>
                <a:cs typeface="HGｺﾞｼｯｸM"/>
              </a:rPr>
              <a:t>京華</a:t>
            </a:r>
          </a:p>
          <a:p>
            <a:pPr marL="121355" indent="-93773">
              <a:lnSpc>
                <a:spcPts val="861"/>
              </a:lnSpc>
              <a:buClr>
                <a:srgbClr val="00B0EF"/>
              </a:buClr>
              <a:buSzPct val="66666"/>
              <a:buFont typeface=""/>
              <a:buChar char="●"/>
              <a:tabLst>
                <a:tab pos="121355" algn="l"/>
              </a:tabLst>
            </a:pPr>
            <a:r>
              <a:rPr sz="760" dirty="0">
                <a:latin typeface="HGｺﾞｼｯｸM"/>
                <a:cs typeface="HGｺﾞｼｯｸM"/>
              </a:rPr>
              <a:t>佼成学園</a:t>
            </a:r>
          </a:p>
          <a:p>
            <a:pPr marL="121355" indent="-93773">
              <a:lnSpc>
                <a:spcPts val="861"/>
              </a:lnSpc>
              <a:buClr>
                <a:srgbClr val="00B0EF"/>
              </a:buClr>
              <a:buSzPct val="66666"/>
              <a:buFont typeface=""/>
              <a:buChar char="●"/>
              <a:tabLst>
                <a:tab pos="121355" algn="l"/>
              </a:tabLst>
            </a:pPr>
            <a:r>
              <a:rPr sz="760" dirty="0">
                <a:latin typeface="HGｺﾞｼｯｸM"/>
                <a:cs typeface="HGｺﾞｼｯｸM"/>
              </a:rPr>
              <a:t>日本学園</a:t>
            </a:r>
          </a:p>
          <a:p>
            <a:pPr marL="121355" indent="-93773">
              <a:lnSpc>
                <a:spcPts val="861"/>
              </a:lnSpc>
              <a:buClr>
                <a:srgbClr val="00B0EF"/>
              </a:buClr>
              <a:buSzPct val="66666"/>
              <a:buFont typeface=""/>
              <a:buChar char="●"/>
              <a:tabLst>
                <a:tab pos="121355" algn="l"/>
              </a:tabLst>
            </a:pPr>
            <a:r>
              <a:rPr sz="760" dirty="0">
                <a:latin typeface="HGｺﾞｼｯｸM"/>
                <a:cs typeface="HGｺﾞｼｯｸM"/>
              </a:rPr>
              <a:t>明法</a:t>
            </a:r>
          </a:p>
          <a:p>
            <a:pPr marL="121355" indent="-93773">
              <a:lnSpc>
                <a:spcPts val="861"/>
              </a:lnSpc>
              <a:buClr>
                <a:srgbClr val="00B0EF"/>
              </a:buClr>
              <a:buSzPct val="66666"/>
              <a:buFont typeface=""/>
              <a:buChar char="●"/>
              <a:tabLst>
                <a:tab pos="121355" algn="l"/>
              </a:tabLst>
            </a:pPr>
            <a:r>
              <a:rPr sz="760" dirty="0">
                <a:latin typeface="HGｺﾞｼｯｸM"/>
                <a:cs typeface="HGｺﾞｼｯｸM"/>
              </a:rPr>
              <a:t>横浜</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川村</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神田女学園</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北豊島</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共立女子第二</a:t>
            </a:r>
          </a:p>
          <a:p>
            <a:pPr marL="121355" indent="-93773">
              <a:lnSpc>
                <a:spcPts val="887"/>
              </a:lnSpc>
              <a:buClr>
                <a:srgbClr val="FF65FF"/>
              </a:buClr>
              <a:buSzPct val="66666"/>
              <a:buFont typeface=""/>
              <a:buChar char="●"/>
              <a:tabLst>
                <a:tab pos="121355" algn="l"/>
              </a:tabLst>
            </a:pPr>
            <a:r>
              <a:rPr sz="760" dirty="0">
                <a:latin typeface="HGｺﾞｼｯｸM"/>
                <a:cs typeface="HGｺﾞｼｯｸM"/>
              </a:rPr>
              <a:t>京華女子</a:t>
            </a:r>
          </a:p>
          <a:p>
            <a:pPr marL="121355" indent="-93773">
              <a:spcBef>
                <a:spcPts val="36"/>
              </a:spcBef>
              <a:buClr>
                <a:srgbClr val="FF65FF"/>
              </a:buClr>
              <a:buSzPct val="66666"/>
              <a:buFont typeface=""/>
              <a:buChar char="●"/>
              <a:tabLst>
                <a:tab pos="121355" algn="l"/>
              </a:tabLst>
            </a:pPr>
            <a:r>
              <a:rPr sz="760" spc="-7" dirty="0">
                <a:latin typeface="Microsoft YaHei"/>
                <a:cs typeface="Microsoft YaHei"/>
              </a:rPr>
              <a:t>麴町</a:t>
            </a:r>
            <a:r>
              <a:rPr sz="760" dirty="0">
                <a:latin typeface="HGｺﾞｼｯｸM"/>
                <a:cs typeface="HGｺﾞｼｯｸM"/>
              </a:rPr>
              <a:t>学園女子</a:t>
            </a:r>
          </a:p>
          <a:p>
            <a:pPr marL="121355" indent="-93773">
              <a:lnSpc>
                <a:spcPts val="887"/>
              </a:lnSpc>
              <a:spcBef>
                <a:spcPts val="25"/>
              </a:spcBef>
              <a:buClr>
                <a:srgbClr val="FF65FF"/>
              </a:buClr>
              <a:buSzPct val="66666"/>
              <a:buFont typeface=""/>
              <a:buChar char="●"/>
              <a:tabLst>
                <a:tab pos="121355" algn="l"/>
              </a:tabLst>
            </a:pPr>
            <a:r>
              <a:rPr sz="760" dirty="0">
                <a:latin typeface="HGｺﾞｼｯｸM"/>
                <a:cs typeface="HGｺﾞｼｯｸM"/>
              </a:rPr>
              <a:t>佼成学園女子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淑徳ＳＣ</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白梅学園清修</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星美学園</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玉川聖学院</a:t>
            </a:r>
          </a:p>
          <a:p>
            <a:pPr marL="121355" indent="-93773">
              <a:lnSpc>
                <a:spcPts val="887"/>
              </a:lnSpc>
              <a:buClr>
                <a:srgbClr val="FF65FF"/>
              </a:buClr>
              <a:buSzPct val="66666"/>
              <a:buFont typeface=""/>
              <a:buChar char="●"/>
              <a:tabLst>
                <a:tab pos="121355" algn="l"/>
              </a:tabLst>
            </a:pPr>
            <a:r>
              <a:rPr sz="760" dirty="0">
                <a:latin typeface="HGｺﾞｼｯｸM"/>
                <a:cs typeface="HGｺﾞｼｯｸM"/>
              </a:rPr>
              <a:t>東京家政学院</a:t>
            </a:r>
          </a:p>
        </p:txBody>
      </p:sp>
      <p:sp>
        <p:nvSpPr>
          <p:cNvPr id="3" name="object 3"/>
          <p:cNvSpPr txBox="1"/>
          <p:nvPr/>
        </p:nvSpPr>
        <p:spPr>
          <a:xfrm>
            <a:off x="5039996" y="507711"/>
            <a:ext cx="1408832" cy="5473757"/>
          </a:xfrm>
          <a:prstGeom prst="rect">
            <a:avLst/>
          </a:prstGeom>
        </p:spPr>
        <p:txBody>
          <a:bodyPr vert="horz" wrap="square" lIns="0" tIns="31256" rIns="0" bIns="0" rtlCol="0">
            <a:spAutoFit/>
          </a:bodyPr>
          <a:lstStyle/>
          <a:p>
            <a:pPr marL="114459">
              <a:spcBef>
                <a:spcPts val="246"/>
              </a:spcBef>
            </a:pPr>
            <a:r>
              <a:rPr sz="688" b="1" u="sng" spc="14" dirty="0">
                <a:uFill>
                  <a:solidFill>
                    <a:srgbClr val="000000"/>
                  </a:solidFill>
                </a:uFill>
                <a:latin typeface="游ゴシック"/>
                <a:cs typeface="游ゴシック"/>
              </a:rPr>
              <a:t>⾃⼰</a:t>
            </a:r>
            <a:r>
              <a:rPr sz="688" b="1" u="sng" spc="7" dirty="0">
                <a:uFill>
                  <a:solidFill>
                    <a:srgbClr val="000000"/>
                  </a:solidFill>
                </a:uFill>
                <a:latin typeface="游ゴシック"/>
                <a:cs typeface="游ゴシック"/>
              </a:rPr>
              <a:t>ｱﾋﾟｰﾙ･</a:t>
            </a:r>
            <a:r>
              <a:rPr sz="688" b="1" u="sng" spc="14" dirty="0">
                <a:uFill>
                  <a:solidFill>
                    <a:srgbClr val="000000"/>
                  </a:solidFill>
                </a:uFill>
                <a:latin typeface="游ゴシック"/>
                <a:cs typeface="游ゴシック"/>
              </a:rPr>
              <a:t>表現型⼊試</a:t>
            </a:r>
            <a:r>
              <a:rPr sz="688" b="1" u="sng" dirty="0">
                <a:uFill>
                  <a:solidFill>
                    <a:srgbClr val="000000"/>
                  </a:solidFill>
                </a:uFill>
                <a:latin typeface="游ゴシック"/>
                <a:cs typeface="游ゴシック"/>
              </a:rPr>
              <a:t>46</a:t>
            </a:r>
            <a:r>
              <a:rPr sz="688" b="1" u="sng" spc="14" dirty="0">
                <a:uFill>
                  <a:solidFill>
                    <a:srgbClr val="000000"/>
                  </a:solidFill>
                </a:uFill>
                <a:latin typeface="游ゴシック"/>
                <a:cs typeface="游ゴシック"/>
              </a:rPr>
              <a:t>校⼀覧</a:t>
            </a:r>
            <a:endParaRPr sz="688">
              <a:latin typeface="游ゴシック"/>
              <a:cs typeface="游ゴシック"/>
            </a:endParaRPr>
          </a:p>
          <a:p>
            <a:pPr marL="121355" indent="-93773">
              <a:lnSpc>
                <a:spcPts val="887"/>
              </a:lnSpc>
              <a:spcBef>
                <a:spcPts val="174"/>
              </a:spcBef>
              <a:buClr>
                <a:srgbClr val="00B0EF"/>
              </a:buClr>
              <a:buSzPct val="66666"/>
              <a:buFont typeface=""/>
              <a:buChar char="●"/>
              <a:tabLst>
                <a:tab pos="121355" algn="l"/>
              </a:tabLst>
            </a:pPr>
            <a:r>
              <a:rPr sz="760" dirty="0">
                <a:latin typeface="HGｺﾞｼｯｸM"/>
                <a:cs typeface="HGｺﾞｼｯｸM"/>
              </a:rPr>
              <a:t>明法</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川村</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国本女子</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佼成学園女子</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駒沢学園女子</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女子聖学院</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女子美術大学付属</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東京家政学院</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東京純心女子</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中村</a:t>
            </a:r>
            <a:endParaRPr sz="760">
              <a:latin typeface="HGｺﾞｼｯｸM"/>
              <a:cs typeface="HGｺﾞｼｯｸM"/>
            </a:endParaRPr>
          </a:p>
          <a:p>
            <a:pPr marL="121355" indent="-93773">
              <a:lnSpc>
                <a:spcPts val="887"/>
              </a:lnSpc>
              <a:buClr>
                <a:srgbClr val="FF65FF"/>
              </a:buClr>
              <a:buSzPct val="66666"/>
              <a:buFont typeface=""/>
              <a:buChar char="●"/>
              <a:tabLst>
                <a:tab pos="121355" algn="l"/>
              </a:tabLst>
            </a:pPr>
            <a:r>
              <a:rPr sz="760" dirty="0">
                <a:latin typeface="HGｺﾞｼｯｸM"/>
                <a:cs typeface="HGｺﾞｼｯｸM"/>
              </a:rPr>
              <a:t>日本体育大学桜華</a:t>
            </a:r>
            <a:endParaRPr sz="760">
              <a:latin typeface="HGｺﾞｼｯｸM"/>
              <a:cs typeface="HGｺﾞｼｯｸM"/>
            </a:endParaRPr>
          </a:p>
          <a:p>
            <a:pPr marL="121355" indent="-93773">
              <a:spcBef>
                <a:spcPts val="33"/>
              </a:spcBef>
              <a:buClr>
                <a:srgbClr val="FF65FF"/>
              </a:buClr>
              <a:buSzPct val="66666"/>
              <a:buFont typeface=""/>
              <a:buChar char="●"/>
              <a:tabLst>
                <a:tab pos="121355" algn="l"/>
              </a:tabLst>
            </a:pPr>
            <a:r>
              <a:rPr sz="760" dirty="0">
                <a:latin typeface="HGｺﾞｼｯｸM"/>
                <a:cs typeface="HGｺﾞｼｯｸM"/>
              </a:rPr>
              <a:t>富士見丘</a:t>
            </a:r>
            <a:endParaRPr sz="760">
              <a:latin typeface="HGｺﾞｼｯｸM"/>
              <a:cs typeface="HGｺﾞｼｯｸM"/>
            </a:endParaRPr>
          </a:p>
          <a:p>
            <a:pPr marL="121355" indent="-93773">
              <a:lnSpc>
                <a:spcPts val="887"/>
              </a:lnSpc>
              <a:spcBef>
                <a:spcPts val="25"/>
              </a:spcBef>
              <a:buClr>
                <a:srgbClr val="FF65FF"/>
              </a:buClr>
              <a:buSzPct val="66666"/>
              <a:buFont typeface=""/>
              <a:buChar char="●"/>
              <a:tabLst>
                <a:tab pos="121355" algn="l"/>
              </a:tabLst>
            </a:pPr>
            <a:r>
              <a:rPr sz="760" dirty="0">
                <a:latin typeface="HGｺﾞｼｯｸM"/>
                <a:cs typeface="HGｺﾞｼｯｸM"/>
              </a:rPr>
              <a:t>藤村女子</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和洋九段女子</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函嶺白百合学園</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北鎌倉女子学園</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聖セシリア女子</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聖和学院</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捜真女学校</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大妻嵐山</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聖徳大学附属取手聖徳女子</a:t>
            </a:r>
            <a:endParaRPr sz="760">
              <a:latin typeface="HGｺﾞｼｯｸM"/>
              <a:cs typeface="HGｺﾞｼｯｸM"/>
            </a:endParaRPr>
          </a:p>
          <a:p>
            <a:pPr marL="27581">
              <a:lnSpc>
                <a:spcPts val="876"/>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郁文館</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上野学園</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5" baseline="11904" dirty="0">
                <a:solidFill>
                  <a:srgbClr val="65FF99"/>
                </a:solidFill>
                <a:latin typeface="游ゴシック"/>
                <a:cs typeface="游ゴシック"/>
              </a:rPr>
              <a:t> </a:t>
            </a:r>
            <a:r>
              <a:rPr sz="760" dirty="0">
                <a:latin typeface="HGｺﾞｼｯｸM"/>
                <a:cs typeface="HGｺﾞｼｯｸM"/>
              </a:rPr>
              <a:t>駒込</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5" baseline="11904" dirty="0">
                <a:solidFill>
                  <a:srgbClr val="65FF99"/>
                </a:solidFill>
                <a:latin typeface="游ゴシック"/>
                <a:cs typeface="游ゴシック"/>
              </a:rPr>
              <a:t> </a:t>
            </a:r>
            <a:r>
              <a:rPr sz="760" dirty="0">
                <a:latin typeface="HGｺﾞｼｯｸM"/>
                <a:cs typeface="HGｺﾞｼｯｸM"/>
              </a:rPr>
              <a:t>順天</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成立学園</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貞静学園</a:t>
            </a:r>
            <a:endParaRPr sz="760">
              <a:latin typeface="HGｺﾞｼｯｸM"/>
              <a:cs typeface="HGｺﾞｼｯｸM"/>
            </a:endParaRPr>
          </a:p>
          <a:p>
            <a:pPr marL="27581">
              <a:lnSpc>
                <a:spcPts val="876"/>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東京立正</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日本工業大学駒場</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八王子実践</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spc="-4" dirty="0">
                <a:latin typeface="HGｺﾞｼｯｸM"/>
                <a:cs typeface="HGｺﾞｼｯｸM"/>
              </a:rPr>
              <a:t>宝仙学園共学部</a:t>
            </a:r>
            <a:r>
              <a:rPr sz="760" dirty="0">
                <a:latin typeface="HGｺﾞｼｯｸM"/>
                <a:cs typeface="HGｺﾞｼｯｸM"/>
              </a:rPr>
              <a:t>･</a:t>
            </a:r>
            <a:r>
              <a:rPr sz="760" spc="-4" dirty="0">
                <a:latin typeface="HGｺﾞｼｯｸM"/>
                <a:cs typeface="HGｺﾞｼｯｸM"/>
              </a:rPr>
              <a:t>理数</a:t>
            </a:r>
            <a:r>
              <a:rPr sz="760" dirty="0">
                <a:latin typeface="HGｺﾞｼｯｸM"/>
                <a:cs typeface="HGｺﾞｼｯｸM"/>
              </a:rPr>
              <a:t>ｲﾝﾀｰ</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武蔵野</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武蔵野大学</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武蔵野東</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目黒学院</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八雲学園</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関東学院六浦</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桐光学園</a:t>
            </a:r>
            <a:endParaRPr sz="760">
              <a:latin typeface="HGｺﾞｼｯｸM"/>
              <a:cs typeface="HGｺﾞｼｯｸM"/>
            </a:endParaRPr>
          </a:p>
          <a:p>
            <a:pPr marL="27581">
              <a:lnSpc>
                <a:spcPts val="869"/>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横浜隼人</a:t>
            </a:r>
            <a:endParaRPr sz="760">
              <a:latin typeface="HGｺﾞｼｯｸM"/>
              <a:cs typeface="HGｺﾞｼｯｸM"/>
            </a:endParaRPr>
          </a:p>
          <a:p>
            <a:pPr marL="27581">
              <a:lnSpc>
                <a:spcPts val="876"/>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横浜富士見丘学園</a:t>
            </a:r>
            <a:endParaRPr sz="760">
              <a:latin typeface="HGｺﾞｼｯｸM"/>
              <a:cs typeface="HGｺﾞｼｯｸM"/>
            </a:endParaRPr>
          </a:p>
          <a:p>
            <a:pPr marL="27581">
              <a:lnSpc>
                <a:spcPts val="869"/>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昭和学院</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千葉明徳</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二松學舎大学附属柏</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日出学園</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自由の森学園</a:t>
            </a:r>
            <a:endParaRPr sz="760">
              <a:latin typeface="HGｺﾞｼｯｸM"/>
              <a:cs typeface="HGｺﾞｼｯｸM"/>
            </a:endParaRPr>
          </a:p>
          <a:p>
            <a:pPr marL="27581">
              <a:lnSpc>
                <a:spcPts val="887"/>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聖望学園</a:t>
            </a:r>
            <a:endParaRPr sz="760">
              <a:latin typeface="HGｺﾞｼｯｸM"/>
              <a:cs typeface="HGｺﾞｼｯｸM"/>
            </a:endParaRPr>
          </a:p>
        </p:txBody>
      </p:sp>
      <p:sp>
        <p:nvSpPr>
          <p:cNvPr id="4" name="object 4"/>
          <p:cNvSpPr txBox="1"/>
          <p:nvPr/>
        </p:nvSpPr>
        <p:spPr>
          <a:xfrm>
            <a:off x="6833740" y="505323"/>
            <a:ext cx="1219455" cy="3966973"/>
          </a:xfrm>
          <a:prstGeom prst="rect">
            <a:avLst/>
          </a:prstGeom>
        </p:spPr>
        <p:txBody>
          <a:bodyPr vert="horz" wrap="square" lIns="0" tIns="26660" rIns="0" bIns="0" rtlCol="0">
            <a:spAutoFit/>
          </a:bodyPr>
          <a:lstStyle/>
          <a:p>
            <a:pPr marL="313039">
              <a:spcBef>
                <a:spcPts val="210"/>
              </a:spcBef>
            </a:pPr>
            <a:r>
              <a:rPr sz="760" b="1" u="sng" spc="-7" dirty="0">
                <a:uFill>
                  <a:solidFill>
                    <a:srgbClr val="000000"/>
                  </a:solidFill>
                </a:uFill>
                <a:latin typeface="游ゴシック"/>
                <a:cs typeface="游ゴシック"/>
              </a:rPr>
              <a:t>思考⼒⼊試</a:t>
            </a:r>
            <a:r>
              <a:rPr sz="760" b="1" u="sng" spc="-4" dirty="0">
                <a:uFill>
                  <a:solidFill>
                    <a:srgbClr val="000000"/>
                  </a:solidFill>
                </a:uFill>
                <a:latin typeface="游ゴシック"/>
                <a:cs typeface="游ゴシック"/>
              </a:rPr>
              <a:t>33</a:t>
            </a:r>
            <a:r>
              <a:rPr sz="760" b="1" u="sng" spc="-7" dirty="0">
                <a:uFill>
                  <a:solidFill>
                    <a:srgbClr val="000000"/>
                  </a:solidFill>
                </a:uFill>
                <a:latin typeface="游ゴシック"/>
                <a:cs typeface="游ゴシック"/>
              </a:rPr>
              <a:t>校⼀覧</a:t>
            </a:r>
            <a:endParaRPr sz="760" dirty="0">
              <a:latin typeface="游ゴシック"/>
              <a:cs typeface="游ゴシック"/>
            </a:endParaRPr>
          </a:p>
          <a:p>
            <a:pPr marL="121355" indent="-93773">
              <a:lnSpc>
                <a:spcPts val="887"/>
              </a:lnSpc>
              <a:spcBef>
                <a:spcPts val="141"/>
              </a:spcBef>
              <a:buClr>
                <a:srgbClr val="00B0EF"/>
              </a:buClr>
              <a:buSzPct val="66666"/>
              <a:buFont typeface=""/>
              <a:buChar char="●"/>
              <a:tabLst>
                <a:tab pos="121355" algn="l"/>
              </a:tabLst>
            </a:pPr>
            <a:r>
              <a:rPr sz="760" dirty="0">
                <a:latin typeface="HGｺﾞｼｯｸM"/>
                <a:cs typeface="HGｺﾞｼｯｸM"/>
              </a:rPr>
              <a:t>聖学院</a:t>
            </a:r>
          </a:p>
          <a:p>
            <a:pPr marL="121355" indent="-93773">
              <a:lnSpc>
                <a:spcPts val="861"/>
              </a:lnSpc>
              <a:buClr>
                <a:srgbClr val="00B0EF"/>
              </a:buClr>
              <a:buSzPct val="66666"/>
              <a:buFont typeface=""/>
              <a:buChar char="●"/>
              <a:tabLst>
                <a:tab pos="121355" algn="l"/>
              </a:tabLst>
            </a:pPr>
            <a:r>
              <a:rPr sz="760" dirty="0">
                <a:latin typeface="HGｺﾞｼｯｸM"/>
                <a:cs typeface="HGｺﾞｼｯｸM"/>
              </a:rPr>
              <a:t>静岡聖光学院</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跡見学園</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大妻中野</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神田女学園</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十文字</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昭和女子大学附属昭和</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女子聖学院</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白梅学園清修</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聖ドミニコ学園</a:t>
            </a:r>
          </a:p>
          <a:p>
            <a:pPr marL="121355" indent="-93773">
              <a:lnSpc>
                <a:spcPts val="887"/>
              </a:lnSpc>
              <a:buClr>
                <a:srgbClr val="FF65FF"/>
              </a:buClr>
              <a:buSzPct val="66666"/>
              <a:buFont typeface=""/>
              <a:buChar char="●"/>
              <a:tabLst>
                <a:tab pos="121355" algn="l"/>
              </a:tabLst>
            </a:pPr>
            <a:r>
              <a:rPr sz="760" dirty="0">
                <a:latin typeface="HGｺﾞｼｯｸM"/>
                <a:cs typeface="HGｺﾞｼｯｸM"/>
              </a:rPr>
              <a:t>東京家政大学附属女子</a:t>
            </a:r>
          </a:p>
          <a:p>
            <a:pPr marL="121355" indent="-93773">
              <a:spcBef>
                <a:spcPts val="33"/>
              </a:spcBef>
              <a:buClr>
                <a:srgbClr val="FF65FF"/>
              </a:buClr>
              <a:buSzPct val="66666"/>
              <a:buFont typeface=""/>
              <a:buChar char="●"/>
              <a:tabLst>
                <a:tab pos="121355" algn="l"/>
              </a:tabLst>
            </a:pPr>
            <a:r>
              <a:rPr sz="760" dirty="0">
                <a:latin typeface="HGｺﾞｼｯｸM"/>
                <a:cs typeface="HGｺﾞｼｯｸM"/>
              </a:rPr>
              <a:t>東京女子学園</a:t>
            </a:r>
          </a:p>
          <a:p>
            <a:pPr marL="121355" indent="-93773">
              <a:lnSpc>
                <a:spcPts val="887"/>
              </a:lnSpc>
              <a:spcBef>
                <a:spcPts val="29"/>
              </a:spcBef>
              <a:buClr>
                <a:srgbClr val="FF65FF"/>
              </a:buClr>
              <a:buSzPct val="66666"/>
              <a:buFont typeface=""/>
              <a:buChar char="●"/>
              <a:tabLst>
                <a:tab pos="121355" algn="l"/>
              </a:tabLst>
            </a:pPr>
            <a:r>
              <a:rPr sz="760" dirty="0">
                <a:latin typeface="HGｺﾞｼｯｸM"/>
                <a:cs typeface="HGｺﾞｼｯｸM"/>
              </a:rPr>
              <a:t>桐朋女子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日本大学豊山女子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文京学院大学女子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目黒星美学園</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和洋九段女子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函嶺白百合学園</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北鎌倉女子学園</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かえつ有明</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工学院大学附属</a:t>
            </a:r>
          </a:p>
          <a:p>
            <a:pPr marL="27581">
              <a:lnSpc>
                <a:spcPts val="876"/>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桜丘</a:t>
            </a:r>
          </a:p>
          <a:p>
            <a:pPr marL="27581">
              <a:lnSpc>
                <a:spcPts val="894"/>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淑徳巣鴨</a:t>
            </a:r>
          </a:p>
          <a:p>
            <a:pPr marL="27581">
              <a:lnSpc>
                <a:spcPts val="894"/>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駿台学園</a:t>
            </a:r>
          </a:p>
          <a:p>
            <a:pPr marL="27581">
              <a:lnSpc>
                <a:spcPts val="894"/>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東京成徳大学</a:t>
            </a:r>
          </a:p>
          <a:p>
            <a:pPr marL="27581">
              <a:lnSpc>
                <a:spcPts val="894"/>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dirty="0">
                <a:latin typeface="HGｺﾞｼｯｸM"/>
                <a:cs typeface="HGｺﾞｼｯｸM"/>
              </a:rPr>
              <a:t>東京都市大学等々力</a:t>
            </a:r>
          </a:p>
          <a:p>
            <a:pPr marL="27581">
              <a:lnSpc>
                <a:spcPts val="894"/>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東洋大学京北</a:t>
            </a:r>
          </a:p>
          <a:p>
            <a:pPr marL="27581">
              <a:lnSpc>
                <a:spcPts val="876"/>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dirty="0">
                <a:latin typeface="HGｺﾞｼｯｸM"/>
                <a:cs typeface="HGｺﾞｼｯｸM"/>
              </a:rPr>
              <a:t>ドルトン東京学園</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湘南学園</a:t>
            </a:r>
          </a:p>
          <a:p>
            <a:pPr marL="27581">
              <a:lnSpc>
                <a:spcPts val="861"/>
              </a:lnSpc>
            </a:pPr>
            <a:r>
              <a:rPr sz="760" spc="22" baseline="11904" dirty="0">
                <a:solidFill>
                  <a:srgbClr val="65FF99"/>
                </a:solidFill>
                <a:latin typeface="游ゴシック"/>
                <a:cs typeface="游ゴシック"/>
              </a:rPr>
              <a:t>◎</a:t>
            </a:r>
            <a:r>
              <a:rPr sz="760" spc="92" baseline="11904" dirty="0">
                <a:solidFill>
                  <a:srgbClr val="65FF99"/>
                </a:solidFill>
                <a:latin typeface="游ゴシック"/>
                <a:cs typeface="游ゴシック"/>
              </a:rPr>
              <a:t> </a:t>
            </a:r>
            <a:r>
              <a:rPr sz="760" dirty="0">
                <a:latin typeface="HGｺﾞｼｯｸM"/>
                <a:cs typeface="HGｺﾞｼｯｸM"/>
              </a:rPr>
              <a:t>桐蔭学園中等教育学校</a:t>
            </a:r>
          </a:p>
          <a:p>
            <a:pPr marL="27581">
              <a:lnSpc>
                <a:spcPts val="861"/>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dirty="0">
                <a:latin typeface="HGｺﾞｼｯｸM"/>
                <a:cs typeface="HGｺﾞｼｯｸM"/>
              </a:rPr>
              <a:t>二松學舎大学附属柏</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麗澤</a:t>
            </a:r>
          </a:p>
          <a:p>
            <a:pPr marL="27581">
              <a:lnSpc>
                <a:spcPts val="887"/>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西武学園文理</a:t>
            </a:r>
          </a:p>
        </p:txBody>
      </p:sp>
      <p:sp>
        <p:nvSpPr>
          <p:cNvPr id="5" name="object 5"/>
          <p:cNvSpPr txBox="1"/>
          <p:nvPr/>
        </p:nvSpPr>
        <p:spPr>
          <a:xfrm>
            <a:off x="8636308" y="505323"/>
            <a:ext cx="1314143" cy="2928227"/>
          </a:xfrm>
          <a:prstGeom prst="rect">
            <a:avLst/>
          </a:prstGeom>
        </p:spPr>
        <p:txBody>
          <a:bodyPr vert="horz" wrap="square" lIns="0" tIns="26660" rIns="0" bIns="0" rtlCol="0">
            <a:spAutoFit/>
          </a:bodyPr>
          <a:lstStyle/>
          <a:p>
            <a:pPr marL="53782">
              <a:spcBef>
                <a:spcPts val="210"/>
              </a:spcBef>
            </a:pPr>
            <a:r>
              <a:rPr sz="760" b="1" u="sng" spc="-7" dirty="0">
                <a:uFill>
                  <a:solidFill>
                    <a:srgbClr val="000000"/>
                  </a:solidFill>
                </a:uFill>
                <a:latin typeface="游ゴシック"/>
                <a:cs typeface="游ゴシック"/>
              </a:rPr>
              <a:t>総合型</a:t>
            </a:r>
            <a:r>
              <a:rPr sz="760" b="1" u="sng" dirty="0">
                <a:uFill>
                  <a:solidFill>
                    <a:srgbClr val="000000"/>
                  </a:solidFill>
                </a:uFill>
                <a:latin typeface="游ゴシック"/>
                <a:cs typeface="游ゴシック"/>
              </a:rPr>
              <a:t>･</a:t>
            </a:r>
            <a:r>
              <a:rPr sz="760" b="1" u="sng" spc="-7" dirty="0">
                <a:uFill>
                  <a:solidFill>
                    <a:srgbClr val="000000"/>
                  </a:solidFill>
                </a:uFill>
                <a:latin typeface="游ゴシック"/>
                <a:cs typeface="游ゴシック"/>
              </a:rPr>
              <a:t>合科型⼊試</a:t>
            </a:r>
            <a:r>
              <a:rPr sz="760" b="1" u="sng" spc="-4" dirty="0">
                <a:uFill>
                  <a:solidFill>
                    <a:srgbClr val="000000"/>
                  </a:solidFill>
                </a:uFill>
                <a:latin typeface="游ゴシック"/>
                <a:cs typeface="游ゴシック"/>
              </a:rPr>
              <a:t>24</a:t>
            </a:r>
            <a:r>
              <a:rPr sz="760" b="1" u="sng" spc="-7" dirty="0">
                <a:uFill>
                  <a:solidFill>
                    <a:srgbClr val="000000"/>
                  </a:solidFill>
                </a:uFill>
                <a:latin typeface="游ゴシック"/>
                <a:cs typeface="游ゴシック"/>
              </a:rPr>
              <a:t>校⼀覧</a:t>
            </a:r>
            <a:endParaRPr sz="760">
              <a:latin typeface="游ゴシック"/>
              <a:cs typeface="游ゴシック"/>
            </a:endParaRPr>
          </a:p>
          <a:p>
            <a:pPr marL="121355" indent="-93773">
              <a:lnSpc>
                <a:spcPts val="887"/>
              </a:lnSpc>
              <a:spcBef>
                <a:spcPts val="141"/>
              </a:spcBef>
              <a:buClr>
                <a:srgbClr val="FF65FF"/>
              </a:buClr>
              <a:buSzPct val="66666"/>
              <a:buFont typeface=""/>
              <a:buChar char="●"/>
              <a:tabLst>
                <a:tab pos="121355" algn="l"/>
              </a:tabLst>
            </a:pPr>
            <a:r>
              <a:rPr sz="760" dirty="0">
                <a:latin typeface="HGｺﾞｼｯｸM"/>
                <a:cs typeface="HGｺﾞｼｯｸM"/>
              </a:rPr>
              <a:t>大妻多摩</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共立女子</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光塩女子学院</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品川女子学院</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北鎌倉女子学園</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清泉女学院</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聖和学院</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聖園女学院</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桜美林</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修徳</a:t>
            </a:r>
            <a:endParaRPr sz="760">
              <a:latin typeface="HGｺﾞｼｯｸM"/>
              <a:cs typeface="HGｺﾞｼｯｸM"/>
            </a:endParaRPr>
          </a:p>
          <a:p>
            <a:pPr marL="27581">
              <a:lnSpc>
                <a:spcPts val="887"/>
              </a:lnSpc>
            </a:pPr>
            <a:r>
              <a:rPr sz="760" spc="22" baseline="11904" dirty="0">
                <a:solidFill>
                  <a:srgbClr val="65FF99"/>
                </a:solidFill>
                <a:latin typeface="游ゴシック"/>
                <a:cs typeface="游ゴシック"/>
              </a:rPr>
              <a:t>◎</a:t>
            </a:r>
            <a:r>
              <a:rPr sz="760" spc="87" baseline="11904" dirty="0">
                <a:solidFill>
                  <a:srgbClr val="65FF99"/>
                </a:solidFill>
                <a:latin typeface="游ゴシック"/>
                <a:cs typeface="游ゴシック"/>
              </a:rPr>
              <a:t> </a:t>
            </a:r>
            <a:r>
              <a:rPr sz="760" dirty="0">
                <a:latin typeface="HGｺﾞｼｯｸM"/>
                <a:cs typeface="HGｺﾞｼｯｸM"/>
              </a:rPr>
              <a:t>宝仙学園共学部･理数ｲﾝﾀｰ</a:t>
            </a:r>
            <a:endParaRPr sz="760">
              <a:latin typeface="HGｺﾞｼｯｸM"/>
              <a:cs typeface="HGｺﾞｼｯｸM"/>
            </a:endParaRPr>
          </a:p>
          <a:p>
            <a:pPr marL="27581">
              <a:spcBef>
                <a:spcPts val="33"/>
              </a:spcBef>
            </a:pPr>
            <a:r>
              <a:rPr sz="760" spc="22" baseline="11904" dirty="0">
                <a:solidFill>
                  <a:srgbClr val="65FF99"/>
                </a:solidFill>
                <a:latin typeface="游ゴシック"/>
                <a:cs typeface="游ゴシック"/>
              </a:rPr>
              <a:t>◎</a:t>
            </a:r>
            <a:r>
              <a:rPr sz="760" spc="92" baseline="11904" dirty="0">
                <a:solidFill>
                  <a:srgbClr val="65FF99"/>
                </a:solidFill>
                <a:latin typeface="游ゴシック"/>
                <a:cs typeface="游ゴシック"/>
              </a:rPr>
              <a:t> </a:t>
            </a:r>
            <a:r>
              <a:rPr sz="760" dirty="0">
                <a:latin typeface="HGｺﾞｼｯｸM"/>
                <a:cs typeface="HGｺﾞｼｯｸM"/>
              </a:rPr>
              <a:t>明治大学付属中野八王子</a:t>
            </a:r>
            <a:endParaRPr sz="760">
              <a:latin typeface="HGｺﾞｼｯｸM"/>
              <a:cs typeface="HGｺﾞｼｯｸM"/>
            </a:endParaRPr>
          </a:p>
          <a:p>
            <a:pPr marL="27581">
              <a:lnSpc>
                <a:spcPts val="887"/>
              </a:lnSpc>
              <a:spcBef>
                <a:spcPts val="29"/>
              </a:spcBef>
            </a:pPr>
            <a:r>
              <a:rPr sz="760" spc="22" baseline="11904" dirty="0">
                <a:solidFill>
                  <a:srgbClr val="65FF99"/>
                </a:solidFill>
                <a:latin typeface="游ゴシック"/>
                <a:cs typeface="游ゴシック"/>
              </a:rPr>
              <a:t>◎ </a:t>
            </a:r>
            <a:r>
              <a:rPr sz="760" dirty="0">
                <a:latin typeface="HGｺﾞｼｯｸM"/>
                <a:cs typeface="HGｺﾞｼｯｸM"/>
              </a:rPr>
              <a:t>目黒日本大学</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 </a:t>
            </a:r>
            <a:r>
              <a:rPr sz="760" dirty="0">
                <a:latin typeface="HGｺﾞｼｯｸM"/>
                <a:cs typeface="HGｺﾞｼｯｸM"/>
              </a:rPr>
              <a:t>関東学院六浦</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dirty="0">
                <a:latin typeface="HGｺﾞｼｯｸM"/>
                <a:cs typeface="HGｺﾞｼｯｸM"/>
              </a:rPr>
              <a:t>自修館中等教育学校</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聖ヨゼフ学園</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芝浦工業大学柏</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開智未来</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自由の森学園</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本庄第一</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dirty="0">
                <a:latin typeface="HGｺﾞｼｯｸM"/>
                <a:cs typeface="HGｺﾞｼｯｸM"/>
              </a:rPr>
              <a:t>本庄東高等学校附属</a:t>
            </a:r>
            <a:endParaRPr sz="760">
              <a:latin typeface="HGｺﾞｼｯｸM"/>
              <a:cs typeface="HGｺﾞｼｯｸM"/>
            </a:endParaRPr>
          </a:p>
          <a:p>
            <a:pPr marL="27581">
              <a:lnSpc>
                <a:spcPts val="876"/>
              </a:lnSpc>
            </a:pPr>
            <a:r>
              <a:rPr sz="760" spc="22" baseline="11904" dirty="0">
                <a:solidFill>
                  <a:srgbClr val="65FF99"/>
                </a:solidFill>
                <a:latin typeface="游ゴシック"/>
                <a:cs typeface="游ゴシック"/>
              </a:rPr>
              <a:t>◎</a:t>
            </a:r>
            <a:r>
              <a:rPr sz="760" spc="75" baseline="11904" dirty="0">
                <a:solidFill>
                  <a:srgbClr val="65FF99"/>
                </a:solidFill>
                <a:latin typeface="游ゴシック"/>
                <a:cs typeface="游ゴシック"/>
              </a:rPr>
              <a:t> </a:t>
            </a:r>
            <a:r>
              <a:rPr sz="760" dirty="0">
                <a:latin typeface="HGｺﾞｼｯｸM"/>
                <a:cs typeface="HGｺﾞｼｯｸM"/>
              </a:rPr>
              <a:t>土浦日本大学中等教育学校</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東洋大学附属牛久</a:t>
            </a:r>
            <a:endParaRPr sz="760">
              <a:latin typeface="HGｺﾞｼｯｸM"/>
              <a:cs typeface="HGｺﾞｼｯｸM"/>
            </a:endParaRPr>
          </a:p>
          <a:p>
            <a:pPr marL="27581">
              <a:lnSpc>
                <a:spcPts val="905"/>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茗溪学園</a:t>
            </a:r>
            <a:endParaRPr sz="760">
              <a:latin typeface="HGｺﾞｼｯｸM"/>
              <a:cs typeface="HGｺﾞｼｯｸM"/>
            </a:endParaRPr>
          </a:p>
        </p:txBody>
      </p:sp>
      <p:sp>
        <p:nvSpPr>
          <p:cNvPr id="6" name="object 6"/>
          <p:cNvSpPr txBox="1"/>
          <p:nvPr/>
        </p:nvSpPr>
        <p:spPr>
          <a:xfrm>
            <a:off x="3359877" y="2643916"/>
            <a:ext cx="1314143" cy="3124592"/>
          </a:xfrm>
          <a:prstGeom prst="rect">
            <a:avLst/>
          </a:prstGeom>
        </p:spPr>
        <p:txBody>
          <a:bodyPr vert="horz" wrap="square" lIns="0" tIns="8274" rIns="0" bIns="0" rtlCol="0">
            <a:spAutoFit/>
          </a:bodyPr>
          <a:lstStyle/>
          <a:p>
            <a:pPr marL="27581">
              <a:lnSpc>
                <a:spcPts val="887"/>
              </a:lnSpc>
              <a:spcBef>
                <a:spcPts val="65"/>
              </a:spcBef>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立正大学付属立正</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鶴見大学附属</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日本大学</a:t>
            </a:r>
            <a:endParaRPr sz="760">
              <a:latin typeface="HGｺﾞｼｯｸM"/>
              <a:cs typeface="HGｺﾞｼｯｸM"/>
            </a:endParaRPr>
          </a:p>
          <a:p>
            <a:pPr marL="27581">
              <a:lnSpc>
                <a:spcPts val="876"/>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横須賀学院</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横浜翠陵</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横浜創英</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横浜隼人</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横浜富士見丘学園</a:t>
            </a:r>
            <a:endParaRPr sz="760">
              <a:latin typeface="HGｺﾞｼｯｸM"/>
              <a:cs typeface="HGｺﾞｼｯｸM"/>
            </a:endParaRPr>
          </a:p>
          <a:p>
            <a:pPr marL="27581">
              <a:lnSpc>
                <a:spcPts val="894"/>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秀明八千代</a:t>
            </a:r>
            <a:endParaRPr sz="760">
              <a:latin typeface="HGｺﾞｼｯｸM"/>
              <a:cs typeface="HGｺﾞｼｯｸM"/>
            </a:endParaRPr>
          </a:p>
          <a:p>
            <a:pPr marL="27581">
              <a:lnSpc>
                <a:spcPts val="876"/>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昭和学院</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千葉明徳</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八千代松陰</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浦和実業学園</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国際学院</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昌平</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西武学園文理</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聖望学園</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東京成徳大学深谷</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武南</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細田学園</a:t>
            </a:r>
            <a:endParaRPr sz="760">
              <a:latin typeface="HGｺﾞｼｯｸM"/>
              <a:cs typeface="HGｺﾞｼｯｸM"/>
            </a:endParaRPr>
          </a:p>
          <a:p>
            <a:pPr marL="27581">
              <a:lnSpc>
                <a:spcPts val="869"/>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dirty="0">
                <a:latin typeface="HGｺﾞｼｯｸM"/>
                <a:cs typeface="HGｺﾞｼｯｸM"/>
              </a:rPr>
              <a:t>霞ヶ浦高等学校附属</a:t>
            </a:r>
            <a:endParaRPr sz="760">
              <a:latin typeface="HGｺﾞｼｯｸM"/>
              <a:cs typeface="HGｺﾞｼｯｸM"/>
            </a:endParaRPr>
          </a:p>
          <a:p>
            <a:pPr marL="27581">
              <a:lnSpc>
                <a:spcPts val="876"/>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常総学院</a:t>
            </a:r>
            <a:endParaRPr sz="760">
              <a:latin typeface="HGｺﾞｼｯｸM"/>
              <a:cs typeface="HGｺﾞｼｯｸM"/>
            </a:endParaRPr>
          </a:p>
          <a:p>
            <a:pPr marL="27581">
              <a:lnSpc>
                <a:spcPts val="869"/>
              </a:lnSpc>
            </a:pPr>
            <a:r>
              <a:rPr sz="760" spc="22" baseline="11904" dirty="0">
                <a:solidFill>
                  <a:srgbClr val="65FF99"/>
                </a:solidFill>
                <a:latin typeface="游ゴシック"/>
                <a:cs typeface="游ゴシック"/>
              </a:rPr>
              <a:t>◎</a:t>
            </a:r>
            <a:r>
              <a:rPr sz="760" spc="75" baseline="11904" dirty="0">
                <a:solidFill>
                  <a:srgbClr val="65FF99"/>
                </a:solidFill>
                <a:latin typeface="游ゴシック"/>
                <a:cs typeface="游ゴシック"/>
              </a:rPr>
              <a:t> </a:t>
            </a:r>
            <a:r>
              <a:rPr sz="760" dirty="0">
                <a:latin typeface="HGｺﾞｼｯｸM"/>
                <a:cs typeface="HGｺﾞｼｯｸM"/>
              </a:rPr>
              <a:t>土浦日本大学中等教育学校</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東洋大学附属牛久</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水戸英宏</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國學院大学栃木</a:t>
            </a:r>
            <a:endParaRPr sz="760">
              <a:latin typeface="HGｺﾞｼｯｸM"/>
              <a:cs typeface="HGｺﾞｼｯｸM"/>
            </a:endParaRPr>
          </a:p>
          <a:p>
            <a:pPr marL="27581">
              <a:lnSpc>
                <a:spcPts val="887"/>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早稲田摂陵</a:t>
            </a:r>
            <a:endParaRPr sz="760">
              <a:latin typeface="HGｺﾞｼｯｸM"/>
              <a:cs typeface="HGｺﾞｼｯｸM"/>
            </a:endParaRPr>
          </a:p>
        </p:txBody>
      </p:sp>
      <p:sp>
        <p:nvSpPr>
          <p:cNvPr id="7" name="object 7"/>
          <p:cNvSpPr txBox="1"/>
          <p:nvPr/>
        </p:nvSpPr>
        <p:spPr>
          <a:xfrm>
            <a:off x="1948931" y="2643915"/>
            <a:ext cx="1314143" cy="3240009"/>
          </a:xfrm>
          <a:prstGeom prst="rect">
            <a:avLst/>
          </a:prstGeom>
        </p:spPr>
        <p:txBody>
          <a:bodyPr vert="horz" wrap="square" lIns="0" tIns="8274" rIns="0" bIns="0" rtlCol="0">
            <a:spAutoFit/>
          </a:bodyPr>
          <a:lstStyle/>
          <a:p>
            <a:pPr marL="121355" indent="-93773">
              <a:lnSpc>
                <a:spcPts val="887"/>
              </a:lnSpc>
              <a:spcBef>
                <a:spcPts val="65"/>
              </a:spcBef>
              <a:buClr>
                <a:srgbClr val="FF65FF"/>
              </a:buClr>
              <a:buSzPct val="66666"/>
              <a:buFont typeface=""/>
              <a:buChar char="●"/>
              <a:tabLst>
                <a:tab pos="121355" algn="l"/>
              </a:tabLst>
            </a:pPr>
            <a:r>
              <a:rPr sz="760" dirty="0">
                <a:latin typeface="HGｺﾞｼｯｸM"/>
                <a:cs typeface="HGｺﾞｼｯｸM"/>
              </a:rPr>
              <a:t>東京家政大学附属女子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東京純心女子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トキワ松学園</a:t>
            </a:r>
          </a:p>
          <a:p>
            <a:pPr marL="121355" indent="-93773">
              <a:lnSpc>
                <a:spcPts val="876"/>
              </a:lnSpc>
              <a:buClr>
                <a:srgbClr val="FF65FF"/>
              </a:buClr>
              <a:buSzPct val="66666"/>
              <a:buFont typeface=""/>
              <a:buChar char="●"/>
              <a:tabLst>
                <a:tab pos="121355" algn="l"/>
              </a:tabLst>
            </a:pPr>
            <a:r>
              <a:rPr sz="760" dirty="0">
                <a:latin typeface="HGｺﾞｼｯｸM"/>
                <a:cs typeface="HGｺﾞｼｯｸM"/>
              </a:rPr>
              <a:t>中村</a:t>
            </a:r>
          </a:p>
          <a:p>
            <a:pPr marL="121355" indent="-93773">
              <a:lnSpc>
                <a:spcPts val="894"/>
              </a:lnSpc>
              <a:buClr>
                <a:srgbClr val="FF65FF"/>
              </a:buClr>
              <a:buSzPct val="66666"/>
              <a:buFont typeface=""/>
              <a:buChar char="●"/>
              <a:tabLst>
                <a:tab pos="121355" algn="l"/>
              </a:tabLst>
            </a:pPr>
            <a:r>
              <a:rPr sz="760" dirty="0">
                <a:latin typeface="HGｺﾞｼｯｸM"/>
                <a:cs typeface="HGｺﾞｼｯｸM"/>
              </a:rPr>
              <a:t>日本体育大学桜華</a:t>
            </a:r>
          </a:p>
          <a:p>
            <a:pPr marL="121355" indent="-93773">
              <a:lnSpc>
                <a:spcPts val="894"/>
              </a:lnSpc>
              <a:buClr>
                <a:srgbClr val="FF65FF"/>
              </a:buClr>
              <a:buSzPct val="66666"/>
              <a:buFont typeface=""/>
              <a:buChar char="●"/>
              <a:tabLst>
                <a:tab pos="121355" algn="l"/>
              </a:tabLst>
            </a:pPr>
            <a:r>
              <a:rPr sz="760" dirty="0">
                <a:latin typeface="HGｺﾞｼｯｸM"/>
                <a:cs typeface="HGｺﾞｼｯｸM"/>
              </a:rPr>
              <a:t>日本大学豊山女子</a:t>
            </a:r>
          </a:p>
          <a:p>
            <a:pPr marL="121355" indent="-93773">
              <a:lnSpc>
                <a:spcPts val="894"/>
              </a:lnSpc>
              <a:buClr>
                <a:srgbClr val="FF65FF"/>
              </a:buClr>
              <a:buSzPct val="66666"/>
              <a:buFont typeface=""/>
              <a:buChar char="●"/>
              <a:tabLst>
                <a:tab pos="121355" algn="l"/>
              </a:tabLst>
            </a:pPr>
            <a:r>
              <a:rPr sz="760" dirty="0">
                <a:latin typeface="HGｺﾞｼｯｸM"/>
                <a:cs typeface="HGｺﾞｼｯｸM"/>
              </a:rPr>
              <a:t>富士見丘</a:t>
            </a:r>
          </a:p>
          <a:p>
            <a:pPr marL="121355" indent="-93773">
              <a:lnSpc>
                <a:spcPts val="894"/>
              </a:lnSpc>
              <a:buClr>
                <a:srgbClr val="FF65FF"/>
              </a:buClr>
              <a:buSzPct val="66666"/>
              <a:buFont typeface=""/>
              <a:buChar char="●"/>
              <a:tabLst>
                <a:tab pos="121355" algn="l"/>
              </a:tabLst>
            </a:pPr>
            <a:r>
              <a:rPr sz="760" dirty="0">
                <a:latin typeface="HGｺﾞｼｯｸM"/>
                <a:cs typeface="HGｺﾞｼｯｸM"/>
              </a:rPr>
              <a:t>藤村女子</a:t>
            </a:r>
          </a:p>
          <a:p>
            <a:pPr marL="121355" indent="-93773">
              <a:lnSpc>
                <a:spcPts val="894"/>
              </a:lnSpc>
              <a:buClr>
                <a:srgbClr val="FF65FF"/>
              </a:buClr>
              <a:buSzPct val="66666"/>
              <a:buFont typeface=""/>
              <a:buChar char="●"/>
              <a:tabLst>
                <a:tab pos="121355" algn="l"/>
              </a:tabLst>
            </a:pPr>
            <a:r>
              <a:rPr sz="760" dirty="0">
                <a:latin typeface="HGｺﾞｼｯｸM"/>
                <a:cs typeface="HGｺﾞｼｯｸM"/>
              </a:rPr>
              <a:t>和洋九段女子</a:t>
            </a:r>
          </a:p>
          <a:p>
            <a:pPr marL="121355" indent="-93773">
              <a:lnSpc>
                <a:spcPts val="876"/>
              </a:lnSpc>
              <a:buClr>
                <a:srgbClr val="FF65FF"/>
              </a:buClr>
              <a:buSzPct val="66666"/>
              <a:buFont typeface=""/>
              <a:buChar char="●"/>
              <a:tabLst>
                <a:tab pos="121355" algn="l"/>
              </a:tabLst>
            </a:pPr>
            <a:r>
              <a:rPr sz="760" dirty="0">
                <a:latin typeface="HGｺﾞｼｯｸM"/>
                <a:cs typeface="HGｺﾞｼｯｸM"/>
              </a:rPr>
              <a:t>鎌倉女子大学</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相模女子大学</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聖徳大学附属女子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和洋国府台女子</a:t>
            </a: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聖徳大学附属取手聖徳女子</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郁文館</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上野学園</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開智日本橋学園</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共栄学園</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国立音楽大学附属</a:t>
            </a: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国士舘</a:t>
            </a:r>
          </a:p>
          <a:p>
            <a:pPr marL="27581">
              <a:lnSpc>
                <a:spcPts val="869"/>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駒込</a:t>
            </a:r>
          </a:p>
          <a:p>
            <a:pPr marL="27581">
              <a:lnSpc>
                <a:spcPts val="876"/>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実践学園</a:t>
            </a:r>
          </a:p>
          <a:p>
            <a:pPr marL="27581">
              <a:lnSpc>
                <a:spcPts val="869"/>
              </a:lnSpc>
            </a:pPr>
            <a:r>
              <a:rPr sz="760" spc="22" baseline="11904" dirty="0">
                <a:solidFill>
                  <a:srgbClr val="65FF99"/>
                </a:solidFill>
                <a:latin typeface="游ゴシック"/>
                <a:cs typeface="游ゴシック"/>
              </a:rPr>
              <a:t>◎</a:t>
            </a:r>
            <a:r>
              <a:rPr sz="760" spc="87" baseline="11904" dirty="0">
                <a:solidFill>
                  <a:srgbClr val="65FF99"/>
                </a:solidFill>
                <a:latin typeface="游ゴシック"/>
                <a:cs typeface="游ゴシック"/>
              </a:rPr>
              <a:t> </a:t>
            </a:r>
            <a:r>
              <a:rPr sz="760" dirty="0">
                <a:latin typeface="HGｺﾞｼｯｸM"/>
                <a:cs typeface="HGｺﾞｼｯｸM"/>
              </a:rPr>
              <a:t>品川翔英</a:t>
            </a:r>
            <a:r>
              <a:rPr sz="652" spc="4" dirty="0">
                <a:latin typeface="HGｺﾞｼｯｸM"/>
                <a:cs typeface="HGｺﾞｼｯｸM"/>
              </a:rPr>
              <a:t>(</a:t>
            </a:r>
            <a:r>
              <a:rPr sz="652" spc="7" dirty="0">
                <a:latin typeface="HGｺﾞｼｯｸM"/>
                <a:cs typeface="HGｺﾞｼｯｸM"/>
              </a:rPr>
              <a:t>現</a:t>
            </a:r>
            <a:r>
              <a:rPr sz="652" spc="4" dirty="0">
                <a:latin typeface="HGｺﾞｼｯｸM"/>
                <a:cs typeface="HGｺﾞｼｯｸM"/>
              </a:rPr>
              <a:t>:</a:t>
            </a:r>
            <a:r>
              <a:rPr sz="652" spc="7" dirty="0">
                <a:latin typeface="HGｺﾞｼｯｸM"/>
                <a:cs typeface="HGｺﾞｼｯｸM"/>
              </a:rPr>
              <a:t>小野学園女子</a:t>
            </a:r>
            <a:r>
              <a:rPr sz="652" spc="4" dirty="0">
                <a:latin typeface="HGｺﾞｼｯｸM"/>
                <a:cs typeface="HGｺﾞｼｯｸM"/>
              </a:rPr>
              <a:t>)</a:t>
            </a:r>
            <a:endParaRPr sz="652" dirty="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城西大学附属城西</a:t>
            </a:r>
          </a:p>
          <a:p>
            <a:pPr marL="27581">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聖徳学園</a:t>
            </a:r>
          </a:p>
          <a:p>
            <a:pPr marL="27581">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成立学園</a:t>
            </a:r>
          </a:p>
          <a:p>
            <a:pPr marL="27581">
              <a:lnSpc>
                <a:spcPts val="861"/>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dirty="0">
                <a:latin typeface="HGｺﾞｼｯｸM"/>
                <a:cs typeface="HGｺﾞｼｯｸM"/>
              </a:rPr>
              <a:t>多摩大学附属聖ヶ丘</a:t>
            </a:r>
          </a:p>
          <a:p>
            <a:pPr marL="27581">
              <a:lnSpc>
                <a:spcPts val="887"/>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帝京</a:t>
            </a:r>
          </a:p>
        </p:txBody>
      </p:sp>
      <p:sp>
        <p:nvSpPr>
          <p:cNvPr id="8" name="object 8"/>
          <p:cNvSpPr txBox="1"/>
          <p:nvPr/>
        </p:nvSpPr>
        <p:spPr>
          <a:xfrm>
            <a:off x="2840287" y="505323"/>
            <a:ext cx="1785286" cy="2235730"/>
          </a:xfrm>
          <a:prstGeom prst="rect">
            <a:avLst/>
          </a:prstGeom>
        </p:spPr>
        <p:txBody>
          <a:bodyPr vert="horz" wrap="square" lIns="0" tIns="26660" rIns="0" bIns="0" rtlCol="0">
            <a:spAutoFit/>
          </a:bodyPr>
          <a:lstStyle/>
          <a:p>
            <a:pPr marL="27581">
              <a:spcBef>
                <a:spcPts val="210"/>
              </a:spcBef>
            </a:pPr>
            <a:r>
              <a:rPr sz="760" b="1" u="sng" spc="-7" dirty="0">
                <a:uFill>
                  <a:solidFill>
                    <a:srgbClr val="000000"/>
                  </a:solidFill>
                </a:uFill>
                <a:latin typeface="游ゴシック"/>
                <a:cs typeface="游ゴシック"/>
              </a:rPr>
              <a:t>適性検査型⼊試91校⼀覧</a:t>
            </a:r>
            <a:endParaRPr sz="760" dirty="0">
              <a:latin typeface="游ゴシック"/>
              <a:cs typeface="游ゴシック"/>
            </a:endParaRPr>
          </a:p>
          <a:p>
            <a:pPr marL="547015">
              <a:lnSpc>
                <a:spcPts val="887"/>
              </a:lnSpc>
              <a:spcBef>
                <a:spcPts val="141"/>
              </a:spcBef>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帝京八王子</a:t>
            </a:r>
          </a:p>
          <a:p>
            <a:pPr marL="547015">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貞静学園</a:t>
            </a:r>
          </a:p>
          <a:p>
            <a:pPr marL="547015">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東海大学菅生</a:t>
            </a:r>
          </a:p>
          <a:p>
            <a:pPr marL="547015">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東京立正</a:t>
            </a:r>
          </a:p>
          <a:p>
            <a:pPr marL="547015">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東星学園</a:t>
            </a:r>
          </a:p>
          <a:p>
            <a:pPr marL="547015">
              <a:lnSpc>
                <a:spcPts val="861"/>
              </a:lnSpc>
            </a:pPr>
            <a:r>
              <a:rPr sz="760" spc="22" baseline="11904" dirty="0">
                <a:solidFill>
                  <a:srgbClr val="65FF99"/>
                </a:solidFill>
                <a:latin typeface="游ゴシック"/>
                <a:cs typeface="游ゴシック"/>
              </a:rPr>
              <a:t>◎</a:t>
            </a:r>
            <a:r>
              <a:rPr sz="760" spc="32" baseline="11904" dirty="0">
                <a:solidFill>
                  <a:srgbClr val="65FF99"/>
                </a:solidFill>
                <a:latin typeface="游ゴシック"/>
                <a:cs typeface="游ゴシック"/>
              </a:rPr>
              <a:t> </a:t>
            </a:r>
            <a:r>
              <a:rPr sz="760" dirty="0">
                <a:latin typeface="HGｺﾞｼｯｸM"/>
                <a:cs typeface="HGｺﾞｼｯｸM"/>
              </a:rPr>
              <a:t>日本工業大学駒場</a:t>
            </a:r>
          </a:p>
          <a:p>
            <a:pPr marL="547015">
              <a:lnSpc>
                <a:spcPts val="861"/>
              </a:lnSpc>
            </a:pPr>
            <a:r>
              <a:rPr sz="760" spc="22" baseline="11904" dirty="0">
                <a:solidFill>
                  <a:srgbClr val="65FF99"/>
                </a:solidFill>
                <a:latin typeface="游ゴシック"/>
                <a:cs typeface="游ゴシック"/>
              </a:rPr>
              <a:t>◎</a:t>
            </a:r>
            <a:r>
              <a:rPr sz="760" spc="32" baseline="11904" dirty="0">
                <a:solidFill>
                  <a:srgbClr val="65FF99"/>
                </a:solidFill>
                <a:latin typeface="游ゴシック"/>
                <a:cs typeface="游ゴシック"/>
              </a:rPr>
              <a:t> </a:t>
            </a:r>
            <a:r>
              <a:rPr sz="760" dirty="0">
                <a:latin typeface="HGｺﾞｼｯｸM"/>
                <a:cs typeface="HGｺﾞｼｯｸM"/>
              </a:rPr>
              <a:t>八王子学園八王子</a:t>
            </a:r>
          </a:p>
          <a:p>
            <a:pPr marL="547015">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八王子実践</a:t>
            </a:r>
          </a:p>
          <a:p>
            <a:pPr marL="547015">
              <a:lnSpc>
                <a:spcPts val="861"/>
              </a:lnSpc>
            </a:pPr>
            <a:r>
              <a:rPr sz="760" spc="22" baseline="11904" dirty="0">
                <a:solidFill>
                  <a:srgbClr val="65FF99"/>
                </a:solidFill>
                <a:latin typeface="游ゴシック"/>
                <a:cs typeface="游ゴシック"/>
              </a:rPr>
              <a:t>◎</a:t>
            </a:r>
            <a:r>
              <a:rPr sz="760" spc="98" baseline="11904" dirty="0">
                <a:solidFill>
                  <a:srgbClr val="65FF99"/>
                </a:solidFill>
                <a:latin typeface="游ゴシック"/>
                <a:cs typeface="游ゴシック"/>
              </a:rPr>
              <a:t> </a:t>
            </a:r>
            <a:r>
              <a:rPr sz="760" dirty="0">
                <a:latin typeface="HGｺﾞｼｯｸM"/>
                <a:cs typeface="HGｺﾞｼｯｸM"/>
              </a:rPr>
              <a:t>文化学園大学杉並</a:t>
            </a:r>
          </a:p>
          <a:p>
            <a:pPr marL="547015">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文教大学付属</a:t>
            </a:r>
          </a:p>
          <a:p>
            <a:pPr marL="547015">
              <a:lnSpc>
                <a:spcPts val="887"/>
              </a:lnSpc>
            </a:pPr>
            <a:r>
              <a:rPr sz="760" spc="22" baseline="11904" dirty="0">
                <a:solidFill>
                  <a:srgbClr val="65FF99"/>
                </a:solidFill>
                <a:latin typeface="游ゴシック"/>
                <a:cs typeface="游ゴシック"/>
              </a:rPr>
              <a:t>◎</a:t>
            </a:r>
            <a:r>
              <a:rPr sz="760" spc="81" baseline="11904" dirty="0">
                <a:solidFill>
                  <a:srgbClr val="65FF99"/>
                </a:solidFill>
                <a:latin typeface="游ゴシック"/>
                <a:cs typeface="游ゴシック"/>
              </a:rPr>
              <a:t> </a:t>
            </a:r>
            <a:r>
              <a:rPr sz="760" spc="-4" dirty="0">
                <a:latin typeface="HGｺﾞｼｯｸM"/>
                <a:cs typeface="HGｺﾞｼｯｸM"/>
              </a:rPr>
              <a:t>宝仙学園共学部</a:t>
            </a:r>
            <a:r>
              <a:rPr sz="760" dirty="0">
                <a:latin typeface="HGｺﾞｼｯｸM"/>
                <a:cs typeface="HGｺﾞｼｯｸM"/>
              </a:rPr>
              <a:t>･</a:t>
            </a:r>
            <a:r>
              <a:rPr sz="760" spc="-4" dirty="0">
                <a:latin typeface="HGｺﾞｼｯｸM"/>
                <a:cs typeface="HGｺﾞｼｯｸM"/>
              </a:rPr>
              <a:t>理数</a:t>
            </a:r>
            <a:r>
              <a:rPr sz="760" dirty="0">
                <a:latin typeface="HGｺﾞｼｯｸM"/>
                <a:cs typeface="HGｺﾞｼｯｸM"/>
              </a:rPr>
              <a:t>ｲﾝﾀｰ</a:t>
            </a:r>
          </a:p>
          <a:p>
            <a:pPr marL="547015">
              <a:spcBef>
                <a:spcPts val="33"/>
              </a:spcBef>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武蔵野大学</a:t>
            </a:r>
          </a:p>
          <a:p>
            <a:pPr marL="547015">
              <a:lnSpc>
                <a:spcPts val="887"/>
              </a:lnSpc>
              <a:spcBef>
                <a:spcPts val="29"/>
              </a:spcBef>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武蔵野東</a:t>
            </a:r>
          </a:p>
          <a:p>
            <a:pPr marL="547015">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明星</a:t>
            </a:r>
          </a:p>
          <a:p>
            <a:pPr marL="547015">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目黒学院</a:t>
            </a:r>
          </a:p>
          <a:p>
            <a:pPr marL="547015">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目黒日本大学</a:t>
            </a:r>
          </a:p>
          <a:p>
            <a:pPr marL="547015">
              <a:lnSpc>
                <a:spcPts val="861"/>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目白研心</a:t>
            </a:r>
          </a:p>
          <a:p>
            <a:pPr marL="547015">
              <a:lnSpc>
                <a:spcPts val="887"/>
              </a:lnSpc>
            </a:pPr>
            <a:r>
              <a:rPr sz="760" spc="22" baseline="11904" dirty="0">
                <a:solidFill>
                  <a:srgbClr val="65FF99"/>
                </a:solidFill>
                <a:latin typeface="游ゴシック"/>
                <a:cs typeface="游ゴシック"/>
              </a:rPr>
              <a:t>◎</a:t>
            </a:r>
            <a:r>
              <a:rPr sz="760" spc="16" baseline="11904" dirty="0">
                <a:solidFill>
                  <a:srgbClr val="65FF99"/>
                </a:solidFill>
                <a:latin typeface="游ゴシック"/>
                <a:cs typeface="游ゴシック"/>
              </a:rPr>
              <a:t> </a:t>
            </a:r>
            <a:r>
              <a:rPr sz="760" dirty="0">
                <a:latin typeface="HGｺﾞｼｯｸM"/>
                <a:cs typeface="HGｺﾞｼｯｸM"/>
              </a:rPr>
              <a:t>安田学園</a:t>
            </a:r>
          </a:p>
        </p:txBody>
      </p:sp>
      <p:sp>
        <p:nvSpPr>
          <p:cNvPr id="9" name="object 9"/>
          <p:cNvSpPr txBox="1"/>
          <p:nvPr/>
        </p:nvSpPr>
        <p:spPr>
          <a:xfrm>
            <a:off x="8636308" y="3422087"/>
            <a:ext cx="1289782" cy="825456"/>
          </a:xfrm>
          <a:prstGeom prst="rect">
            <a:avLst/>
          </a:prstGeom>
        </p:spPr>
        <p:txBody>
          <a:bodyPr vert="horz" wrap="square" lIns="0" tIns="66649" rIns="0" bIns="0" rtlCol="0">
            <a:spAutoFit/>
          </a:bodyPr>
          <a:lstStyle/>
          <a:p>
            <a:pPr marL="61597">
              <a:spcBef>
                <a:spcPts val="525"/>
              </a:spcBef>
            </a:pPr>
            <a:r>
              <a:rPr sz="760" b="1" u="sng" spc="-36" dirty="0">
                <a:uFill>
                  <a:solidFill>
                    <a:srgbClr val="000000"/>
                  </a:solidFill>
                </a:uFill>
                <a:latin typeface="游ゴシック"/>
                <a:cs typeface="游ゴシック"/>
              </a:rPr>
              <a:t>プ</a:t>
            </a:r>
            <a:r>
              <a:rPr sz="760" b="1" u="sng" spc="-7" dirty="0">
                <a:uFill>
                  <a:solidFill>
                    <a:srgbClr val="000000"/>
                  </a:solidFill>
                </a:uFill>
                <a:latin typeface="游ゴシック"/>
                <a:cs typeface="游ゴシック"/>
              </a:rPr>
              <a:t>ロ</a:t>
            </a:r>
            <a:r>
              <a:rPr sz="760" b="1" u="sng" spc="-36" dirty="0">
                <a:uFill>
                  <a:solidFill>
                    <a:srgbClr val="000000"/>
                  </a:solidFill>
                </a:uFill>
                <a:latin typeface="游ゴシック"/>
                <a:cs typeface="游ゴシック"/>
              </a:rPr>
              <a:t>グ</a:t>
            </a:r>
            <a:r>
              <a:rPr sz="760" b="1" u="sng" spc="-7" dirty="0">
                <a:uFill>
                  <a:solidFill>
                    <a:srgbClr val="000000"/>
                  </a:solidFill>
                </a:uFill>
                <a:latin typeface="游ゴシック"/>
                <a:cs typeface="游ゴシック"/>
              </a:rPr>
              <a:t>ラミング⼊試</a:t>
            </a:r>
            <a:r>
              <a:rPr sz="760" b="1" u="sng" spc="-4" dirty="0">
                <a:uFill>
                  <a:solidFill>
                    <a:srgbClr val="000000"/>
                  </a:solidFill>
                </a:uFill>
                <a:latin typeface="游ゴシック"/>
                <a:cs typeface="游ゴシック"/>
              </a:rPr>
              <a:t>5</a:t>
            </a:r>
            <a:r>
              <a:rPr sz="760" b="1" u="sng" spc="-7" dirty="0">
                <a:uFill>
                  <a:solidFill>
                    <a:srgbClr val="000000"/>
                  </a:solidFill>
                </a:uFill>
                <a:latin typeface="游ゴシック"/>
                <a:cs typeface="游ゴシック"/>
              </a:rPr>
              <a:t>校⼀覧</a:t>
            </a:r>
            <a:endParaRPr sz="760">
              <a:latin typeface="游ゴシック"/>
              <a:cs typeface="游ゴシック"/>
            </a:endParaRPr>
          </a:p>
          <a:p>
            <a:pPr marL="121355" indent="-93773">
              <a:lnSpc>
                <a:spcPts val="887"/>
              </a:lnSpc>
              <a:spcBef>
                <a:spcPts val="452"/>
              </a:spcBef>
              <a:buClr>
                <a:srgbClr val="FF65FF"/>
              </a:buClr>
              <a:buSzPct val="66666"/>
              <a:buFont typeface=""/>
              <a:buChar char="●"/>
              <a:tabLst>
                <a:tab pos="121355" algn="l"/>
              </a:tabLst>
            </a:pPr>
            <a:r>
              <a:rPr sz="760" dirty="0">
                <a:latin typeface="HGｺﾞｼｯｸM"/>
                <a:cs typeface="HGｺﾞｼｯｸM"/>
              </a:rPr>
              <a:t>相模女子大学</a:t>
            </a:r>
            <a:endParaRPr sz="760">
              <a:latin typeface="HGｺﾞｼｯｸM"/>
              <a:cs typeface="HGｺﾞｼｯｸM"/>
            </a:endParaRPr>
          </a:p>
          <a:p>
            <a:pPr marL="121355" indent="-93773">
              <a:lnSpc>
                <a:spcPts val="861"/>
              </a:lnSpc>
              <a:buClr>
                <a:srgbClr val="FF65FF"/>
              </a:buClr>
              <a:buSzPct val="66666"/>
              <a:buFont typeface=""/>
              <a:buChar char="●"/>
              <a:tabLst>
                <a:tab pos="121355" algn="l"/>
              </a:tabLst>
            </a:pPr>
            <a:r>
              <a:rPr sz="760" dirty="0">
                <a:latin typeface="HGｺﾞｼｯｸM"/>
                <a:cs typeface="HGｺﾞｼｯｸM"/>
              </a:rPr>
              <a:t>大妻嵐山</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駒込</a:t>
            </a:r>
            <a:endParaRPr sz="760">
              <a:latin typeface="HGｺﾞｼｯｸM"/>
              <a:cs typeface="HGｺﾞｼｯｸM"/>
            </a:endParaRPr>
          </a:p>
          <a:p>
            <a:pPr marL="27581">
              <a:lnSpc>
                <a:spcPts val="861"/>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聖徳学園</a:t>
            </a:r>
            <a:endParaRPr sz="760">
              <a:latin typeface="HGｺﾞｼｯｸM"/>
              <a:cs typeface="HGｺﾞｼｯｸM"/>
            </a:endParaRPr>
          </a:p>
          <a:p>
            <a:pPr marL="27581">
              <a:lnSpc>
                <a:spcPts val="887"/>
              </a:lnSpc>
            </a:pPr>
            <a:r>
              <a:rPr sz="760" spc="22" baseline="11904" dirty="0">
                <a:solidFill>
                  <a:srgbClr val="65FF99"/>
                </a:solidFill>
                <a:latin typeface="游ゴシック"/>
                <a:cs typeface="游ゴシック"/>
              </a:rPr>
              <a:t>◎</a:t>
            </a:r>
            <a:r>
              <a:rPr sz="760" spc="103" baseline="11904" dirty="0">
                <a:solidFill>
                  <a:srgbClr val="65FF99"/>
                </a:solidFill>
                <a:latin typeface="游ゴシック"/>
                <a:cs typeface="游ゴシック"/>
              </a:rPr>
              <a:t> </a:t>
            </a:r>
            <a:r>
              <a:rPr sz="760" dirty="0">
                <a:latin typeface="HGｺﾞｼｯｸM"/>
                <a:cs typeface="HGｺﾞｼｯｸM"/>
              </a:rPr>
              <a:t>八王子実践</a:t>
            </a:r>
            <a:endParaRPr sz="760">
              <a:latin typeface="HGｺﾞｼｯｸM"/>
              <a:cs typeface="HGｺﾞｼｯｸM"/>
            </a:endParaRPr>
          </a:p>
        </p:txBody>
      </p:sp>
      <p:sp>
        <p:nvSpPr>
          <p:cNvPr id="10" name="object 10"/>
          <p:cNvSpPr txBox="1"/>
          <p:nvPr/>
        </p:nvSpPr>
        <p:spPr>
          <a:xfrm>
            <a:off x="6739419" y="4979128"/>
            <a:ext cx="3309491" cy="1208552"/>
          </a:xfrm>
          <a:prstGeom prst="rect">
            <a:avLst/>
          </a:prstGeom>
          <a:ln w="7620">
            <a:solidFill>
              <a:srgbClr val="000000"/>
            </a:solidFill>
          </a:ln>
        </p:spPr>
        <p:txBody>
          <a:bodyPr vert="horz" wrap="square" lIns="0" tIns="460" rIns="0" bIns="0" rtlCol="0">
            <a:spAutoFit/>
          </a:bodyPr>
          <a:lstStyle/>
          <a:p>
            <a:pPr>
              <a:spcBef>
                <a:spcPts val="4"/>
              </a:spcBef>
            </a:pPr>
            <a:endParaRPr sz="688">
              <a:latin typeface="Times New Roman"/>
              <a:cs typeface="Times New Roman"/>
            </a:endParaRPr>
          </a:p>
          <a:p>
            <a:pPr marL="15629" marR="1411207" indent="89177">
              <a:lnSpc>
                <a:spcPts val="767"/>
              </a:lnSpc>
              <a:spcBef>
                <a:spcPts val="4"/>
              </a:spcBef>
            </a:pPr>
            <a:r>
              <a:rPr sz="688" spc="14" dirty="0">
                <a:latin typeface="HGSｺﾞｼｯｸM"/>
                <a:cs typeface="HGSｺﾞｼｯｸM"/>
              </a:rPr>
              <a:t>ここ数年、様々な形態の「新タイプ入試」 が多くの私立中学校で新設・導入されました。</a:t>
            </a:r>
            <a:endParaRPr sz="688">
              <a:latin typeface="HGSｺﾞｼｯｸM"/>
              <a:cs typeface="HGSｺﾞｼｯｸM"/>
            </a:endParaRPr>
          </a:p>
          <a:p>
            <a:pPr marL="15629">
              <a:lnSpc>
                <a:spcPts val="717"/>
              </a:lnSpc>
            </a:pPr>
            <a:r>
              <a:rPr sz="688" spc="11" dirty="0">
                <a:latin typeface="HGSｺﾞｼｯｸM"/>
                <a:cs typeface="HGSｺﾞｼｯｸM"/>
              </a:rPr>
              <a:t>「適性検査</a:t>
            </a:r>
            <a:r>
              <a:rPr sz="688" dirty="0">
                <a:latin typeface="HGSｺﾞｼｯｸM"/>
                <a:cs typeface="HGSｺﾞｼｯｸM"/>
              </a:rPr>
              <a:t>(</a:t>
            </a:r>
            <a:r>
              <a:rPr sz="688" spc="11" dirty="0">
                <a:latin typeface="HGSｺﾞｼｯｸM"/>
                <a:cs typeface="HGSｺﾞｼｯｸM"/>
              </a:rPr>
              <a:t>公立中高一貫校対応</a:t>
            </a:r>
            <a:r>
              <a:rPr sz="688" dirty="0">
                <a:latin typeface="HGSｺﾞｼｯｸM"/>
                <a:cs typeface="HGSｺﾞｼｯｸM"/>
              </a:rPr>
              <a:t>)</a:t>
            </a:r>
            <a:r>
              <a:rPr sz="688" spc="11" dirty="0">
                <a:latin typeface="HGSｺﾞｼｯｸM"/>
                <a:cs typeface="HGSｺﾞｼｯｸM"/>
              </a:rPr>
              <a:t>型入試」や</a:t>
            </a:r>
            <a:endParaRPr sz="688">
              <a:latin typeface="HGSｺﾞｼｯｸM"/>
              <a:cs typeface="HGSｺﾞｼｯｸM"/>
            </a:endParaRPr>
          </a:p>
          <a:p>
            <a:pPr marL="15629">
              <a:lnSpc>
                <a:spcPts val="764"/>
              </a:lnSpc>
            </a:pPr>
            <a:r>
              <a:rPr sz="688" spc="14" dirty="0">
                <a:latin typeface="HGSｺﾞｼｯｸM"/>
                <a:cs typeface="HGSｺﾞｼｯｸM"/>
              </a:rPr>
              <a:t>「自己アピール・表現型入試」「思考力入試」</a:t>
            </a:r>
            <a:endParaRPr sz="688">
              <a:latin typeface="HGSｺﾞｼｯｸM"/>
              <a:cs typeface="HGSｺﾞｼｯｸM"/>
            </a:endParaRPr>
          </a:p>
          <a:p>
            <a:pPr marL="15629">
              <a:lnSpc>
                <a:spcPts val="764"/>
              </a:lnSpc>
            </a:pPr>
            <a:r>
              <a:rPr sz="688" spc="14" dirty="0">
                <a:latin typeface="HGSｺﾞｼｯｸM"/>
                <a:cs typeface="HGSｺﾞｼｯｸM"/>
              </a:rPr>
              <a:t>「総合型・合科型入試」「英語型入試」</a:t>
            </a:r>
            <a:endParaRPr sz="688">
              <a:latin typeface="HGSｺﾞｼｯｸM"/>
              <a:cs typeface="HGSｺﾞｼｯｸM"/>
            </a:endParaRPr>
          </a:p>
          <a:p>
            <a:pPr marL="15629">
              <a:lnSpc>
                <a:spcPts val="796"/>
              </a:lnSpc>
            </a:pPr>
            <a:r>
              <a:rPr sz="688" spc="14" dirty="0">
                <a:latin typeface="HGSｺﾞｼｯｸM"/>
                <a:cs typeface="HGSｺﾞｼｯｸM"/>
              </a:rPr>
              <a:t>「プログラミング入試」など年々多様化しています。</a:t>
            </a:r>
            <a:endParaRPr sz="688">
              <a:latin typeface="HGSｺﾞｼｯｸM"/>
              <a:cs typeface="HGSｺﾞｼｯｸM"/>
            </a:endParaRPr>
          </a:p>
          <a:p>
            <a:pPr>
              <a:spcBef>
                <a:spcPts val="33"/>
              </a:spcBef>
            </a:pPr>
            <a:endParaRPr sz="579">
              <a:latin typeface="HGSｺﾞｼｯｸM"/>
              <a:cs typeface="HGSｺﾞｼｯｸM"/>
            </a:endParaRPr>
          </a:p>
          <a:p>
            <a:pPr marL="15629" marR="70790" indent="89177" algn="just">
              <a:lnSpc>
                <a:spcPts val="767"/>
              </a:lnSpc>
            </a:pPr>
            <a:r>
              <a:rPr sz="688" spc="14" dirty="0">
                <a:latin typeface="HGSｺﾞｼｯｸM"/>
                <a:cs typeface="HGSｺﾞｼｯｸM"/>
              </a:rPr>
              <a:t>これらの入試は、とてもユニークで内容は学校によって様々、それぞれの私学 のカラーが入試問題に反映されています。また、受検生が自身の個性を発揮し、 能動的に試験に取り組めるというのも大きな特徴です。公立中高一貫校の併願校 選びにぜひお役たて下さい。</a:t>
            </a:r>
            <a:endParaRPr sz="688">
              <a:latin typeface="HGSｺﾞｼｯｸM"/>
              <a:cs typeface="HGSｺﾞｼｯｸM"/>
            </a:endParaRPr>
          </a:p>
        </p:txBody>
      </p:sp>
      <p:sp>
        <p:nvSpPr>
          <p:cNvPr id="11" name="object 11"/>
          <p:cNvSpPr txBox="1"/>
          <p:nvPr/>
        </p:nvSpPr>
        <p:spPr>
          <a:xfrm>
            <a:off x="6746221" y="4525895"/>
            <a:ext cx="1655665" cy="318916"/>
          </a:xfrm>
          <a:prstGeom prst="rect">
            <a:avLst/>
          </a:prstGeom>
        </p:spPr>
        <p:txBody>
          <a:bodyPr vert="horz" wrap="square" lIns="0" tIns="11032" rIns="0" bIns="0" rtlCol="0">
            <a:spAutoFit/>
          </a:bodyPr>
          <a:lstStyle/>
          <a:p>
            <a:pPr marL="9194">
              <a:lnSpc>
                <a:spcPts val="796"/>
              </a:lnSpc>
              <a:spcBef>
                <a:spcPts val="87"/>
              </a:spcBef>
            </a:pPr>
            <a:r>
              <a:rPr sz="688" spc="4" dirty="0">
                <a:latin typeface="HGSｺﾞｼｯｸM"/>
                <a:cs typeface="HGSｺﾞｼｯｸM"/>
              </a:rPr>
              <a:t>2019</a:t>
            </a:r>
            <a:r>
              <a:rPr sz="688" spc="11" dirty="0">
                <a:latin typeface="HGSｺﾞｼｯｸM"/>
                <a:cs typeface="HGSｺﾞｼｯｸM"/>
              </a:rPr>
              <a:t>年</a:t>
            </a:r>
            <a:r>
              <a:rPr sz="688" spc="4" dirty="0">
                <a:latin typeface="HGSｺﾞｼｯｸM"/>
                <a:cs typeface="HGSｺﾞｼｯｸM"/>
              </a:rPr>
              <a:t>8</a:t>
            </a:r>
            <a:r>
              <a:rPr sz="688" spc="11" dirty="0">
                <a:latin typeface="HGSｺﾞｼｯｸM"/>
                <a:cs typeface="HGSｺﾞｼｯｸM"/>
              </a:rPr>
              <a:t>月判明分までを掲載</a:t>
            </a:r>
            <a:endParaRPr sz="688">
              <a:latin typeface="HGSｺﾞｼｯｸM"/>
              <a:cs typeface="HGSｺﾞｼｯｸM"/>
            </a:endParaRPr>
          </a:p>
          <a:p>
            <a:pPr marL="98371" marR="3677" indent="-89637">
              <a:lnSpc>
                <a:spcPts val="767"/>
              </a:lnSpc>
              <a:spcBef>
                <a:spcPts val="43"/>
              </a:spcBef>
            </a:pPr>
            <a:r>
              <a:rPr sz="688" spc="4" dirty="0">
                <a:latin typeface="HGSｺﾞｼｯｸM"/>
                <a:cs typeface="HGSｺﾞｼｯｸM"/>
              </a:rPr>
              <a:t>※2020</a:t>
            </a:r>
            <a:r>
              <a:rPr sz="688" spc="11" dirty="0">
                <a:latin typeface="HGSｺﾞｼｯｸM"/>
                <a:cs typeface="HGSｺﾞｼｯｸM"/>
              </a:rPr>
              <a:t>年入試要項を未発表の学校は、 </a:t>
            </a:r>
            <a:r>
              <a:rPr sz="688" spc="4" dirty="0">
                <a:latin typeface="HGSｺﾞｼｯｸM"/>
                <a:cs typeface="HGSｺﾞｼｯｸM"/>
              </a:rPr>
              <a:t>2019</a:t>
            </a:r>
            <a:r>
              <a:rPr sz="688" spc="11" dirty="0">
                <a:latin typeface="HGSｺﾞｼｯｸM"/>
                <a:cs typeface="HGSｺﾞｼｯｸM"/>
              </a:rPr>
              <a:t>年入試の科目で掲載しています。</a:t>
            </a:r>
            <a:endParaRPr sz="688">
              <a:latin typeface="HGSｺﾞｼｯｸM"/>
              <a:cs typeface="HGSｺﾞｼｯｸM"/>
            </a:endParaRPr>
          </a:p>
        </p:txBody>
      </p:sp>
      <p:sp>
        <p:nvSpPr>
          <p:cNvPr id="12" name="object 12"/>
          <p:cNvSpPr txBox="1"/>
          <p:nvPr/>
        </p:nvSpPr>
        <p:spPr>
          <a:xfrm>
            <a:off x="8550998" y="4350509"/>
            <a:ext cx="883450" cy="575284"/>
          </a:xfrm>
          <a:prstGeom prst="rect">
            <a:avLst/>
          </a:prstGeom>
        </p:spPr>
        <p:txBody>
          <a:bodyPr vert="horz" wrap="square" lIns="0" tIns="11491" rIns="0" bIns="0" rtlCol="0">
            <a:spAutoFit/>
          </a:bodyPr>
          <a:lstStyle/>
          <a:p>
            <a:pPr marL="117677" indent="-108943">
              <a:spcBef>
                <a:spcPts val="90"/>
              </a:spcBef>
              <a:buClr>
                <a:srgbClr val="00B0EF"/>
              </a:buClr>
              <a:buSzPct val="91304"/>
              <a:buChar char="●"/>
              <a:tabLst>
                <a:tab pos="118137" algn="l"/>
              </a:tabLst>
            </a:pPr>
            <a:r>
              <a:rPr sz="832" spc="18" dirty="0">
                <a:latin typeface="游ゴシック"/>
                <a:cs typeface="游ゴシック"/>
              </a:rPr>
              <a:t>：男⼦校</a:t>
            </a:r>
            <a:endParaRPr sz="832">
              <a:latin typeface="游ゴシック"/>
              <a:cs typeface="游ゴシック"/>
            </a:endParaRPr>
          </a:p>
          <a:p>
            <a:pPr marL="117677" indent="-108943">
              <a:spcBef>
                <a:spcPts val="720"/>
              </a:spcBef>
              <a:buClr>
                <a:srgbClr val="FF65FF"/>
              </a:buClr>
              <a:buSzPct val="91304"/>
              <a:buChar char="●"/>
              <a:tabLst>
                <a:tab pos="118137" algn="l"/>
              </a:tabLst>
            </a:pPr>
            <a:r>
              <a:rPr sz="832" spc="18" dirty="0">
                <a:latin typeface="游ゴシック"/>
                <a:cs typeface="游ゴシック"/>
              </a:rPr>
              <a:t>：⼥⼦校</a:t>
            </a:r>
            <a:endParaRPr sz="832">
              <a:latin typeface="游ゴシック"/>
              <a:cs typeface="游ゴシック"/>
            </a:endParaRPr>
          </a:p>
          <a:p>
            <a:pPr marL="9194">
              <a:spcBef>
                <a:spcPts val="720"/>
              </a:spcBef>
            </a:pPr>
            <a:r>
              <a:rPr sz="832" spc="18" dirty="0">
                <a:solidFill>
                  <a:srgbClr val="65FF99"/>
                </a:solidFill>
                <a:latin typeface="游ゴシック"/>
                <a:cs typeface="游ゴシック"/>
              </a:rPr>
              <a:t>◎</a:t>
            </a:r>
            <a:r>
              <a:rPr sz="832" spc="18" dirty="0">
                <a:latin typeface="游ゴシック"/>
                <a:cs typeface="游ゴシック"/>
              </a:rPr>
              <a:t>：共学・別学校</a:t>
            </a:r>
            <a:endParaRPr sz="832">
              <a:latin typeface="游ゴシック"/>
              <a:cs typeface="游ゴシック"/>
            </a:endParaRPr>
          </a:p>
        </p:txBody>
      </p:sp>
      <p:sp>
        <p:nvSpPr>
          <p:cNvPr id="13" name="object 13"/>
          <p:cNvSpPr txBox="1"/>
          <p:nvPr/>
        </p:nvSpPr>
        <p:spPr>
          <a:xfrm>
            <a:off x="4386555" y="162901"/>
            <a:ext cx="3025885" cy="197766"/>
          </a:xfrm>
          <a:prstGeom prst="rect">
            <a:avLst/>
          </a:prstGeom>
        </p:spPr>
        <p:txBody>
          <a:bodyPr vert="horz" wrap="square" lIns="0" tIns="8274" rIns="0" bIns="0" rtlCol="0">
            <a:spAutoFit/>
          </a:bodyPr>
          <a:lstStyle/>
          <a:p>
            <a:pPr marL="9194">
              <a:spcBef>
                <a:spcPts val="65"/>
              </a:spcBef>
              <a:tabLst>
                <a:tab pos="1292151" algn="l"/>
              </a:tabLst>
            </a:pPr>
            <a:r>
              <a:rPr sz="1231" b="1" u="heavy" spc="-4" dirty="0">
                <a:uFill>
                  <a:solidFill>
                    <a:srgbClr val="000000"/>
                  </a:solidFill>
                </a:uFill>
                <a:latin typeface="HGSｺﾞｼｯｸE"/>
                <a:cs typeface="HGSｺﾞｼｯｸE"/>
              </a:rPr>
              <a:t>2020年中学入</a:t>
            </a:r>
            <a:r>
              <a:rPr sz="1231" b="1" u="heavy" spc="-11" dirty="0">
                <a:uFill>
                  <a:solidFill>
                    <a:srgbClr val="000000"/>
                  </a:solidFill>
                </a:uFill>
                <a:latin typeface="HGSｺﾞｼｯｸE"/>
                <a:cs typeface="HGSｺﾞｼｯｸE"/>
              </a:rPr>
              <a:t>試</a:t>
            </a:r>
            <a:r>
              <a:rPr sz="1231" b="1" u="heavy" dirty="0">
                <a:uFill>
                  <a:solidFill>
                    <a:srgbClr val="000000"/>
                  </a:solidFill>
                </a:uFill>
                <a:latin typeface="HGSｺﾞｼｯｸE"/>
                <a:cs typeface="HGSｺﾞｼｯｸE"/>
              </a:rPr>
              <a:t>	</a:t>
            </a:r>
            <a:r>
              <a:rPr sz="1231" b="1" u="heavy" spc="-4" dirty="0">
                <a:uFill>
                  <a:solidFill>
                    <a:srgbClr val="000000"/>
                  </a:solidFill>
                </a:uFill>
                <a:latin typeface="HGSｺﾞｼｯｸE"/>
                <a:cs typeface="HGSｺﾞｼｯｸE"/>
              </a:rPr>
              <a:t>新タイプ入試導入校一覧</a:t>
            </a:r>
            <a:endParaRPr sz="1231">
              <a:latin typeface="HGSｺﾞｼｯｸE"/>
              <a:cs typeface="HGSｺﾞｼｯｸE"/>
            </a:endParaRPr>
          </a:p>
        </p:txBody>
      </p:sp>
      <p:sp>
        <p:nvSpPr>
          <p:cNvPr id="14" name="object 14"/>
          <p:cNvSpPr/>
          <p:nvPr/>
        </p:nvSpPr>
        <p:spPr>
          <a:xfrm>
            <a:off x="1850750" y="469947"/>
            <a:ext cx="3027265" cy="5475368"/>
          </a:xfrm>
          <a:custGeom>
            <a:avLst/>
            <a:gdLst/>
            <a:ahLst/>
            <a:cxnLst/>
            <a:rect l="l" t="t" r="r" b="b"/>
            <a:pathLst>
              <a:path w="4182110" h="7564120">
                <a:moveTo>
                  <a:pt x="4181856" y="6900672"/>
                </a:moveTo>
                <a:lnTo>
                  <a:pt x="4181855" y="662940"/>
                </a:lnTo>
                <a:lnTo>
                  <a:pt x="4172277" y="579470"/>
                </a:lnTo>
                <a:lnTo>
                  <a:pt x="4162486" y="532194"/>
                </a:lnTo>
                <a:lnTo>
                  <a:pt x="4149557" y="486173"/>
                </a:lnTo>
                <a:lnTo>
                  <a:pt x="4133612" y="441518"/>
                </a:lnTo>
                <a:lnTo>
                  <a:pt x="4114771" y="398341"/>
                </a:lnTo>
                <a:lnTo>
                  <a:pt x="4093158" y="356754"/>
                </a:lnTo>
                <a:lnTo>
                  <a:pt x="4068893" y="316870"/>
                </a:lnTo>
                <a:lnTo>
                  <a:pt x="4042099" y="278800"/>
                </a:lnTo>
                <a:lnTo>
                  <a:pt x="4012896" y="242657"/>
                </a:lnTo>
                <a:lnTo>
                  <a:pt x="3981407" y="208553"/>
                </a:lnTo>
                <a:lnTo>
                  <a:pt x="3947753" y="176599"/>
                </a:lnTo>
                <a:lnTo>
                  <a:pt x="3912056" y="146907"/>
                </a:lnTo>
                <a:lnTo>
                  <a:pt x="3874437" y="119591"/>
                </a:lnTo>
                <a:lnTo>
                  <a:pt x="3835019" y="94761"/>
                </a:lnTo>
                <a:lnTo>
                  <a:pt x="3793922" y="72531"/>
                </a:lnTo>
                <a:lnTo>
                  <a:pt x="3751269" y="53011"/>
                </a:lnTo>
                <a:lnTo>
                  <a:pt x="3707181" y="36314"/>
                </a:lnTo>
                <a:lnTo>
                  <a:pt x="3661780" y="22553"/>
                </a:lnTo>
                <a:lnTo>
                  <a:pt x="3615188" y="11838"/>
                </a:lnTo>
                <a:lnTo>
                  <a:pt x="3567526" y="4283"/>
                </a:lnTo>
                <a:lnTo>
                  <a:pt x="3518916" y="0"/>
                </a:lnTo>
                <a:lnTo>
                  <a:pt x="699516" y="0"/>
                </a:lnTo>
                <a:lnTo>
                  <a:pt x="650500" y="1476"/>
                </a:lnTo>
                <a:lnTo>
                  <a:pt x="602505" y="6303"/>
                </a:lnTo>
                <a:lnTo>
                  <a:pt x="555338" y="14404"/>
                </a:lnTo>
                <a:lnTo>
                  <a:pt x="509231" y="25658"/>
                </a:lnTo>
                <a:lnTo>
                  <a:pt x="464305" y="39955"/>
                </a:lnTo>
                <a:lnTo>
                  <a:pt x="420687" y="57185"/>
                </a:lnTo>
                <a:lnTo>
                  <a:pt x="378499" y="77238"/>
                </a:lnTo>
                <a:lnTo>
                  <a:pt x="337866" y="100004"/>
                </a:lnTo>
                <a:lnTo>
                  <a:pt x="298912" y="125374"/>
                </a:lnTo>
                <a:lnTo>
                  <a:pt x="261762" y="153236"/>
                </a:lnTo>
                <a:lnTo>
                  <a:pt x="226538" y="183482"/>
                </a:lnTo>
                <a:lnTo>
                  <a:pt x="193367" y="216001"/>
                </a:lnTo>
                <a:lnTo>
                  <a:pt x="162370" y="250684"/>
                </a:lnTo>
                <a:lnTo>
                  <a:pt x="133674" y="287420"/>
                </a:lnTo>
                <a:lnTo>
                  <a:pt x="107402" y="326100"/>
                </a:lnTo>
                <a:lnTo>
                  <a:pt x="83677" y="366613"/>
                </a:lnTo>
                <a:lnTo>
                  <a:pt x="62625" y="408850"/>
                </a:lnTo>
                <a:lnTo>
                  <a:pt x="44369" y="452701"/>
                </a:lnTo>
                <a:lnTo>
                  <a:pt x="29033" y="498055"/>
                </a:lnTo>
                <a:lnTo>
                  <a:pt x="16742" y="544803"/>
                </a:lnTo>
                <a:lnTo>
                  <a:pt x="7619" y="592836"/>
                </a:lnTo>
                <a:lnTo>
                  <a:pt x="0" y="699516"/>
                </a:lnTo>
                <a:lnTo>
                  <a:pt x="0" y="6900672"/>
                </a:lnTo>
                <a:lnTo>
                  <a:pt x="3048" y="6935724"/>
                </a:lnTo>
                <a:lnTo>
                  <a:pt x="7620" y="6970776"/>
                </a:lnTo>
                <a:lnTo>
                  <a:pt x="7620" y="699516"/>
                </a:lnTo>
                <a:lnTo>
                  <a:pt x="9143" y="664464"/>
                </a:lnTo>
                <a:lnTo>
                  <a:pt x="12191" y="629412"/>
                </a:lnTo>
                <a:lnTo>
                  <a:pt x="16763" y="594360"/>
                </a:lnTo>
                <a:lnTo>
                  <a:pt x="22859" y="559308"/>
                </a:lnTo>
                <a:lnTo>
                  <a:pt x="22859" y="560832"/>
                </a:lnTo>
                <a:lnTo>
                  <a:pt x="30479" y="527304"/>
                </a:lnTo>
                <a:lnTo>
                  <a:pt x="43679" y="480731"/>
                </a:lnTo>
                <a:lnTo>
                  <a:pt x="59680" y="436772"/>
                </a:lnTo>
                <a:lnTo>
                  <a:pt x="78683" y="394611"/>
                </a:lnTo>
                <a:lnTo>
                  <a:pt x="100887" y="353432"/>
                </a:lnTo>
                <a:lnTo>
                  <a:pt x="126491" y="312420"/>
                </a:lnTo>
                <a:lnTo>
                  <a:pt x="144779" y="287098"/>
                </a:lnTo>
                <a:lnTo>
                  <a:pt x="144779" y="286512"/>
                </a:lnTo>
                <a:lnTo>
                  <a:pt x="187451" y="234696"/>
                </a:lnTo>
                <a:lnTo>
                  <a:pt x="234695" y="187452"/>
                </a:lnTo>
                <a:lnTo>
                  <a:pt x="259079" y="167371"/>
                </a:lnTo>
                <a:lnTo>
                  <a:pt x="259079" y="166116"/>
                </a:lnTo>
                <a:lnTo>
                  <a:pt x="286511" y="144780"/>
                </a:lnTo>
                <a:lnTo>
                  <a:pt x="312420" y="127508"/>
                </a:lnTo>
                <a:lnTo>
                  <a:pt x="312420" y="126492"/>
                </a:lnTo>
                <a:lnTo>
                  <a:pt x="370331" y="91440"/>
                </a:lnTo>
                <a:lnTo>
                  <a:pt x="431292" y="62484"/>
                </a:lnTo>
                <a:lnTo>
                  <a:pt x="493776" y="39624"/>
                </a:lnTo>
                <a:lnTo>
                  <a:pt x="560832" y="21336"/>
                </a:lnTo>
                <a:lnTo>
                  <a:pt x="664464" y="9144"/>
                </a:lnTo>
                <a:lnTo>
                  <a:pt x="3482340" y="7620"/>
                </a:lnTo>
                <a:lnTo>
                  <a:pt x="3518916" y="9144"/>
                </a:lnTo>
                <a:lnTo>
                  <a:pt x="3553967" y="12192"/>
                </a:lnTo>
                <a:lnTo>
                  <a:pt x="3553967" y="12324"/>
                </a:lnTo>
                <a:lnTo>
                  <a:pt x="3587496" y="15240"/>
                </a:lnTo>
                <a:lnTo>
                  <a:pt x="3622548" y="21336"/>
                </a:lnTo>
                <a:lnTo>
                  <a:pt x="3656076" y="28956"/>
                </a:lnTo>
                <a:lnTo>
                  <a:pt x="3656076" y="29440"/>
                </a:lnTo>
                <a:lnTo>
                  <a:pt x="3688079" y="39624"/>
                </a:lnTo>
                <a:lnTo>
                  <a:pt x="3720084" y="50292"/>
                </a:lnTo>
                <a:lnTo>
                  <a:pt x="3752088" y="62484"/>
                </a:lnTo>
                <a:lnTo>
                  <a:pt x="3782567" y="76200"/>
                </a:lnTo>
                <a:lnTo>
                  <a:pt x="3813048" y="91440"/>
                </a:lnTo>
                <a:lnTo>
                  <a:pt x="3813048" y="92278"/>
                </a:lnTo>
                <a:lnTo>
                  <a:pt x="3842004" y="108204"/>
                </a:lnTo>
                <a:lnTo>
                  <a:pt x="3842004" y="109166"/>
                </a:lnTo>
                <a:lnTo>
                  <a:pt x="3869436" y="126492"/>
                </a:lnTo>
                <a:lnTo>
                  <a:pt x="3908551" y="154197"/>
                </a:lnTo>
                <a:lnTo>
                  <a:pt x="3947312" y="187332"/>
                </a:lnTo>
                <a:lnTo>
                  <a:pt x="3983710" y="223195"/>
                </a:lnTo>
                <a:lnTo>
                  <a:pt x="4015740" y="259080"/>
                </a:lnTo>
                <a:lnTo>
                  <a:pt x="4037076" y="286512"/>
                </a:lnTo>
                <a:lnTo>
                  <a:pt x="4037076" y="284988"/>
                </a:lnTo>
                <a:lnTo>
                  <a:pt x="4080478" y="352631"/>
                </a:lnTo>
                <a:lnTo>
                  <a:pt x="4102951" y="394394"/>
                </a:lnTo>
                <a:lnTo>
                  <a:pt x="4122621" y="437539"/>
                </a:lnTo>
                <a:lnTo>
                  <a:pt x="4139325" y="481898"/>
                </a:lnTo>
                <a:lnTo>
                  <a:pt x="4152900" y="527304"/>
                </a:lnTo>
                <a:lnTo>
                  <a:pt x="4160520" y="560832"/>
                </a:lnTo>
                <a:lnTo>
                  <a:pt x="4160520" y="559308"/>
                </a:lnTo>
                <a:lnTo>
                  <a:pt x="4166616" y="594360"/>
                </a:lnTo>
                <a:lnTo>
                  <a:pt x="4171188" y="629412"/>
                </a:lnTo>
                <a:lnTo>
                  <a:pt x="4174236" y="699516"/>
                </a:lnTo>
                <a:lnTo>
                  <a:pt x="4174236" y="6971198"/>
                </a:lnTo>
                <a:lnTo>
                  <a:pt x="4177668" y="6949324"/>
                </a:lnTo>
                <a:lnTo>
                  <a:pt x="4181856" y="6900672"/>
                </a:lnTo>
                <a:close/>
              </a:path>
              <a:path w="4182110" h="7564120">
                <a:moveTo>
                  <a:pt x="146304" y="7278624"/>
                </a:moveTo>
                <a:lnTo>
                  <a:pt x="100887" y="7210179"/>
                </a:lnTo>
                <a:lnTo>
                  <a:pt x="78683" y="7169000"/>
                </a:lnTo>
                <a:lnTo>
                  <a:pt x="59680" y="7126839"/>
                </a:lnTo>
                <a:lnTo>
                  <a:pt x="43679" y="7082880"/>
                </a:lnTo>
                <a:lnTo>
                  <a:pt x="30480" y="7036308"/>
                </a:lnTo>
                <a:lnTo>
                  <a:pt x="22860" y="7002780"/>
                </a:lnTo>
                <a:lnTo>
                  <a:pt x="22860" y="7004304"/>
                </a:lnTo>
                <a:lnTo>
                  <a:pt x="16764" y="6969252"/>
                </a:lnTo>
                <a:lnTo>
                  <a:pt x="12192" y="6934200"/>
                </a:lnTo>
                <a:lnTo>
                  <a:pt x="9144" y="6899148"/>
                </a:lnTo>
                <a:lnTo>
                  <a:pt x="7620" y="6864096"/>
                </a:lnTo>
                <a:lnTo>
                  <a:pt x="7620" y="6970776"/>
                </a:lnTo>
                <a:lnTo>
                  <a:pt x="26073" y="7054557"/>
                </a:lnTo>
                <a:lnTo>
                  <a:pt x="41190" y="7101475"/>
                </a:lnTo>
                <a:lnTo>
                  <a:pt x="59119" y="7146617"/>
                </a:lnTo>
                <a:lnTo>
                  <a:pt x="79911" y="7190020"/>
                </a:lnTo>
                <a:lnTo>
                  <a:pt x="103617" y="7231722"/>
                </a:lnTo>
                <a:lnTo>
                  <a:pt x="130287" y="7271760"/>
                </a:lnTo>
                <a:lnTo>
                  <a:pt x="144780" y="7290511"/>
                </a:lnTo>
                <a:lnTo>
                  <a:pt x="144780" y="7277100"/>
                </a:lnTo>
                <a:lnTo>
                  <a:pt x="146304" y="7278624"/>
                </a:lnTo>
                <a:close/>
              </a:path>
              <a:path w="4182110" h="7564120">
                <a:moveTo>
                  <a:pt x="146303" y="284988"/>
                </a:moveTo>
                <a:lnTo>
                  <a:pt x="144779" y="286512"/>
                </a:lnTo>
                <a:lnTo>
                  <a:pt x="144779" y="287098"/>
                </a:lnTo>
                <a:lnTo>
                  <a:pt x="146303" y="284988"/>
                </a:lnTo>
                <a:close/>
              </a:path>
              <a:path w="4182110" h="7564120">
                <a:moveTo>
                  <a:pt x="260604" y="7397496"/>
                </a:moveTo>
                <a:lnTo>
                  <a:pt x="210312" y="7353300"/>
                </a:lnTo>
                <a:lnTo>
                  <a:pt x="166116" y="7304532"/>
                </a:lnTo>
                <a:lnTo>
                  <a:pt x="144780" y="7277100"/>
                </a:lnTo>
                <a:lnTo>
                  <a:pt x="144780" y="7290511"/>
                </a:lnTo>
                <a:lnTo>
                  <a:pt x="159974" y="7310170"/>
                </a:lnTo>
                <a:lnTo>
                  <a:pt x="192728" y="7346989"/>
                </a:lnTo>
                <a:lnTo>
                  <a:pt x="228600" y="7382256"/>
                </a:lnTo>
                <a:lnTo>
                  <a:pt x="259080" y="7407357"/>
                </a:lnTo>
                <a:lnTo>
                  <a:pt x="259080" y="7397496"/>
                </a:lnTo>
                <a:lnTo>
                  <a:pt x="260604" y="7397496"/>
                </a:lnTo>
                <a:close/>
              </a:path>
              <a:path w="4182110" h="7564120">
                <a:moveTo>
                  <a:pt x="260603" y="166116"/>
                </a:moveTo>
                <a:lnTo>
                  <a:pt x="259079" y="166116"/>
                </a:lnTo>
                <a:lnTo>
                  <a:pt x="259079" y="167371"/>
                </a:lnTo>
                <a:lnTo>
                  <a:pt x="260603" y="166116"/>
                </a:lnTo>
                <a:close/>
              </a:path>
              <a:path w="4182110" h="7564120">
                <a:moveTo>
                  <a:pt x="313944" y="7437120"/>
                </a:moveTo>
                <a:lnTo>
                  <a:pt x="286512" y="7418832"/>
                </a:lnTo>
                <a:lnTo>
                  <a:pt x="259080" y="7397496"/>
                </a:lnTo>
                <a:lnTo>
                  <a:pt x="259080" y="7407357"/>
                </a:lnTo>
                <a:lnTo>
                  <a:pt x="280416" y="7424928"/>
                </a:lnTo>
                <a:lnTo>
                  <a:pt x="312420" y="7447289"/>
                </a:lnTo>
                <a:lnTo>
                  <a:pt x="312420" y="7437120"/>
                </a:lnTo>
                <a:lnTo>
                  <a:pt x="313944" y="7437120"/>
                </a:lnTo>
                <a:close/>
              </a:path>
              <a:path w="4182110" h="7564120">
                <a:moveTo>
                  <a:pt x="313943" y="126492"/>
                </a:moveTo>
                <a:lnTo>
                  <a:pt x="312420" y="126492"/>
                </a:lnTo>
                <a:lnTo>
                  <a:pt x="312420" y="127508"/>
                </a:lnTo>
                <a:lnTo>
                  <a:pt x="313943" y="126492"/>
                </a:lnTo>
                <a:close/>
              </a:path>
              <a:path w="4182110" h="7564120">
                <a:moveTo>
                  <a:pt x="3518916" y="7563612"/>
                </a:moveTo>
                <a:lnTo>
                  <a:pt x="3518916" y="7554468"/>
                </a:lnTo>
                <a:lnTo>
                  <a:pt x="3482340" y="7555992"/>
                </a:lnTo>
                <a:lnTo>
                  <a:pt x="699516" y="7555992"/>
                </a:lnTo>
                <a:lnTo>
                  <a:pt x="594360" y="7548372"/>
                </a:lnTo>
                <a:lnTo>
                  <a:pt x="527304" y="7534656"/>
                </a:lnTo>
                <a:lnTo>
                  <a:pt x="461772" y="7513320"/>
                </a:lnTo>
                <a:lnTo>
                  <a:pt x="399288" y="7487412"/>
                </a:lnTo>
                <a:lnTo>
                  <a:pt x="341376" y="7455408"/>
                </a:lnTo>
                <a:lnTo>
                  <a:pt x="312420" y="7437120"/>
                </a:lnTo>
                <a:lnTo>
                  <a:pt x="312420" y="7447289"/>
                </a:lnTo>
                <a:lnTo>
                  <a:pt x="363340" y="7478311"/>
                </a:lnTo>
                <a:lnTo>
                  <a:pt x="408259" y="7500699"/>
                </a:lnTo>
                <a:lnTo>
                  <a:pt x="454919" y="7519981"/>
                </a:lnTo>
                <a:lnTo>
                  <a:pt x="502895" y="7535981"/>
                </a:lnTo>
                <a:lnTo>
                  <a:pt x="551767" y="7548521"/>
                </a:lnTo>
                <a:lnTo>
                  <a:pt x="601109" y="7557424"/>
                </a:lnTo>
                <a:lnTo>
                  <a:pt x="650605" y="7562516"/>
                </a:lnTo>
                <a:lnTo>
                  <a:pt x="699516" y="7563612"/>
                </a:lnTo>
                <a:lnTo>
                  <a:pt x="3518916" y="7563612"/>
                </a:lnTo>
                <a:close/>
              </a:path>
              <a:path w="4182110" h="7564120">
                <a:moveTo>
                  <a:pt x="3518916" y="9271"/>
                </a:moveTo>
                <a:lnTo>
                  <a:pt x="3517391" y="9144"/>
                </a:lnTo>
                <a:lnTo>
                  <a:pt x="3518916" y="9271"/>
                </a:lnTo>
                <a:close/>
              </a:path>
              <a:path w="4182110" h="7564120">
                <a:moveTo>
                  <a:pt x="3553968" y="7560564"/>
                </a:moveTo>
                <a:lnTo>
                  <a:pt x="3553968" y="7551420"/>
                </a:lnTo>
                <a:lnTo>
                  <a:pt x="3517392" y="7554468"/>
                </a:lnTo>
                <a:lnTo>
                  <a:pt x="3518916" y="7554468"/>
                </a:lnTo>
                <a:lnTo>
                  <a:pt x="3518916" y="7563612"/>
                </a:lnTo>
                <a:lnTo>
                  <a:pt x="3553968" y="7560564"/>
                </a:lnTo>
                <a:close/>
              </a:path>
              <a:path w="4182110" h="7564120">
                <a:moveTo>
                  <a:pt x="3553967" y="12324"/>
                </a:moveTo>
                <a:lnTo>
                  <a:pt x="3553967" y="12192"/>
                </a:lnTo>
                <a:lnTo>
                  <a:pt x="3552444" y="12192"/>
                </a:lnTo>
                <a:lnTo>
                  <a:pt x="3553967" y="12324"/>
                </a:lnTo>
                <a:close/>
              </a:path>
              <a:path w="4182110" h="7564120">
                <a:moveTo>
                  <a:pt x="3656076" y="7542274"/>
                </a:moveTo>
                <a:lnTo>
                  <a:pt x="3656076" y="7534656"/>
                </a:lnTo>
                <a:lnTo>
                  <a:pt x="3622548" y="7542276"/>
                </a:lnTo>
                <a:lnTo>
                  <a:pt x="3587496" y="7548372"/>
                </a:lnTo>
                <a:lnTo>
                  <a:pt x="3552444" y="7551420"/>
                </a:lnTo>
                <a:lnTo>
                  <a:pt x="3553968" y="7551420"/>
                </a:lnTo>
                <a:lnTo>
                  <a:pt x="3553968" y="7560564"/>
                </a:lnTo>
                <a:lnTo>
                  <a:pt x="3602318" y="7553959"/>
                </a:lnTo>
                <a:lnTo>
                  <a:pt x="3649549" y="7544114"/>
                </a:lnTo>
                <a:lnTo>
                  <a:pt x="3656076" y="7542274"/>
                </a:lnTo>
                <a:close/>
              </a:path>
              <a:path w="4182110" h="7564120">
                <a:moveTo>
                  <a:pt x="3656076" y="29440"/>
                </a:moveTo>
                <a:lnTo>
                  <a:pt x="3656076" y="28956"/>
                </a:lnTo>
                <a:lnTo>
                  <a:pt x="3654552" y="28956"/>
                </a:lnTo>
                <a:lnTo>
                  <a:pt x="3656076" y="29440"/>
                </a:lnTo>
                <a:close/>
              </a:path>
              <a:path w="4182110" h="7564120">
                <a:moveTo>
                  <a:pt x="3813048" y="7480924"/>
                </a:moveTo>
                <a:lnTo>
                  <a:pt x="3813048" y="7472172"/>
                </a:lnTo>
                <a:lnTo>
                  <a:pt x="3782568" y="7487412"/>
                </a:lnTo>
                <a:lnTo>
                  <a:pt x="3752088" y="7501128"/>
                </a:lnTo>
                <a:lnTo>
                  <a:pt x="3720084" y="7513320"/>
                </a:lnTo>
                <a:lnTo>
                  <a:pt x="3688080" y="7523988"/>
                </a:lnTo>
                <a:lnTo>
                  <a:pt x="3654552" y="7534656"/>
                </a:lnTo>
                <a:lnTo>
                  <a:pt x="3656076" y="7534656"/>
                </a:lnTo>
                <a:lnTo>
                  <a:pt x="3656076" y="7542274"/>
                </a:lnTo>
                <a:lnTo>
                  <a:pt x="3695547" y="7531148"/>
                </a:lnTo>
                <a:lnTo>
                  <a:pt x="3740196" y="7515180"/>
                </a:lnTo>
                <a:lnTo>
                  <a:pt x="3783383" y="7496331"/>
                </a:lnTo>
                <a:lnTo>
                  <a:pt x="3813048" y="7480924"/>
                </a:lnTo>
                <a:close/>
              </a:path>
              <a:path w="4182110" h="7564120">
                <a:moveTo>
                  <a:pt x="3813048" y="92278"/>
                </a:moveTo>
                <a:lnTo>
                  <a:pt x="3813048" y="91440"/>
                </a:lnTo>
                <a:lnTo>
                  <a:pt x="3811524" y="91440"/>
                </a:lnTo>
                <a:lnTo>
                  <a:pt x="3813048" y="92278"/>
                </a:lnTo>
                <a:close/>
              </a:path>
              <a:path w="4182110" h="7564120">
                <a:moveTo>
                  <a:pt x="3842004" y="7464385"/>
                </a:moveTo>
                <a:lnTo>
                  <a:pt x="3842004" y="7455408"/>
                </a:lnTo>
                <a:lnTo>
                  <a:pt x="3811524" y="7472172"/>
                </a:lnTo>
                <a:lnTo>
                  <a:pt x="3813048" y="7472172"/>
                </a:lnTo>
                <a:lnTo>
                  <a:pt x="3813048" y="7480924"/>
                </a:lnTo>
                <a:lnTo>
                  <a:pt x="3824992" y="7474721"/>
                </a:lnTo>
                <a:lnTo>
                  <a:pt x="3842004" y="7464385"/>
                </a:lnTo>
                <a:close/>
              </a:path>
              <a:path w="4182110" h="7564120">
                <a:moveTo>
                  <a:pt x="3842004" y="109166"/>
                </a:moveTo>
                <a:lnTo>
                  <a:pt x="3842004" y="108204"/>
                </a:lnTo>
                <a:lnTo>
                  <a:pt x="3840479" y="108204"/>
                </a:lnTo>
                <a:lnTo>
                  <a:pt x="3842004" y="109166"/>
                </a:lnTo>
                <a:close/>
              </a:path>
              <a:path w="4182110" h="7564120">
                <a:moveTo>
                  <a:pt x="4174236" y="6971198"/>
                </a:moveTo>
                <a:lnTo>
                  <a:pt x="4174236" y="6864096"/>
                </a:lnTo>
                <a:lnTo>
                  <a:pt x="4171188" y="6934200"/>
                </a:lnTo>
                <a:lnTo>
                  <a:pt x="4166616" y="6969252"/>
                </a:lnTo>
                <a:lnTo>
                  <a:pt x="4160520" y="7004304"/>
                </a:lnTo>
                <a:lnTo>
                  <a:pt x="4160520" y="7002780"/>
                </a:lnTo>
                <a:lnTo>
                  <a:pt x="4152900" y="7036308"/>
                </a:lnTo>
                <a:lnTo>
                  <a:pt x="4139325" y="7081713"/>
                </a:lnTo>
                <a:lnTo>
                  <a:pt x="4122621" y="7126072"/>
                </a:lnTo>
                <a:lnTo>
                  <a:pt x="4102951" y="7169217"/>
                </a:lnTo>
                <a:lnTo>
                  <a:pt x="4080478" y="7210980"/>
                </a:lnTo>
                <a:lnTo>
                  <a:pt x="4055364" y="7251192"/>
                </a:lnTo>
                <a:lnTo>
                  <a:pt x="4037076" y="7278624"/>
                </a:lnTo>
                <a:lnTo>
                  <a:pt x="4037076" y="7277100"/>
                </a:lnTo>
                <a:lnTo>
                  <a:pt x="4015740" y="7304532"/>
                </a:lnTo>
                <a:lnTo>
                  <a:pt x="3983710" y="7340422"/>
                </a:lnTo>
                <a:lnTo>
                  <a:pt x="3947312" y="7376283"/>
                </a:lnTo>
                <a:lnTo>
                  <a:pt x="3908551" y="7409416"/>
                </a:lnTo>
                <a:lnTo>
                  <a:pt x="3869436" y="7437120"/>
                </a:lnTo>
                <a:lnTo>
                  <a:pt x="3840480" y="7455408"/>
                </a:lnTo>
                <a:lnTo>
                  <a:pt x="3842004" y="7455408"/>
                </a:lnTo>
                <a:lnTo>
                  <a:pt x="3842004" y="7464385"/>
                </a:lnTo>
                <a:lnTo>
                  <a:pt x="3864909" y="7450469"/>
                </a:lnTo>
                <a:lnTo>
                  <a:pt x="3903019" y="7423695"/>
                </a:lnTo>
                <a:lnTo>
                  <a:pt x="3939207" y="7394519"/>
                </a:lnTo>
                <a:lnTo>
                  <a:pt x="3973359" y="7363060"/>
                </a:lnTo>
                <a:lnTo>
                  <a:pt x="4005361" y="7329440"/>
                </a:lnTo>
                <a:lnTo>
                  <a:pt x="4035097" y="7293777"/>
                </a:lnTo>
                <a:lnTo>
                  <a:pt x="4062453" y="7256191"/>
                </a:lnTo>
                <a:lnTo>
                  <a:pt x="4087314" y="7216803"/>
                </a:lnTo>
                <a:lnTo>
                  <a:pt x="4109565" y="7175731"/>
                </a:lnTo>
                <a:lnTo>
                  <a:pt x="4129093" y="7133097"/>
                </a:lnTo>
                <a:lnTo>
                  <a:pt x="4145782" y="7089019"/>
                </a:lnTo>
                <a:lnTo>
                  <a:pt x="4159517" y="7043618"/>
                </a:lnTo>
                <a:lnTo>
                  <a:pt x="4170184" y="6997013"/>
                </a:lnTo>
                <a:lnTo>
                  <a:pt x="4174236" y="6971198"/>
                </a:lnTo>
                <a:close/>
              </a:path>
            </a:pathLst>
          </a:custGeom>
          <a:solidFill>
            <a:srgbClr val="000000"/>
          </a:solidFill>
        </p:spPr>
        <p:txBody>
          <a:bodyPr wrap="square" lIns="0" tIns="0" rIns="0" bIns="0" rtlCol="0"/>
          <a:lstStyle/>
          <a:p>
            <a:endParaRPr sz="1303"/>
          </a:p>
        </p:txBody>
      </p:sp>
      <p:sp>
        <p:nvSpPr>
          <p:cNvPr id="15" name="object 15"/>
          <p:cNvSpPr/>
          <p:nvPr/>
        </p:nvSpPr>
        <p:spPr>
          <a:xfrm>
            <a:off x="4940712" y="469947"/>
            <a:ext cx="1578903" cy="5468474"/>
          </a:xfrm>
          <a:custGeom>
            <a:avLst/>
            <a:gdLst/>
            <a:ahLst/>
            <a:cxnLst/>
            <a:rect l="l" t="t" r="r" b="b"/>
            <a:pathLst>
              <a:path w="2181225" h="7554595">
                <a:moveTo>
                  <a:pt x="2180844" y="7208519"/>
                </a:moveTo>
                <a:lnTo>
                  <a:pt x="2180844" y="347471"/>
                </a:lnTo>
                <a:lnTo>
                  <a:pt x="2170666" y="279795"/>
                </a:lnTo>
                <a:lnTo>
                  <a:pt x="2156257" y="234368"/>
                </a:lnTo>
                <a:lnTo>
                  <a:pt x="2136490" y="191771"/>
                </a:lnTo>
                <a:lnTo>
                  <a:pt x="2111765" y="152396"/>
                </a:lnTo>
                <a:lnTo>
                  <a:pt x="2082480" y="116637"/>
                </a:lnTo>
                <a:lnTo>
                  <a:pt x="2049036" y="84886"/>
                </a:lnTo>
                <a:lnTo>
                  <a:pt x="2011829" y="57535"/>
                </a:lnTo>
                <a:lnTo>
                  <a:pt x="1971261" y="34979"/>
                </a:lnTo>
                <a:lnTo>
                  <a:pt x="1927729" y="17609"/>
                </a:lnTo>
                <a:lnTo>
                  <a:pt x="1881633" y="5818"/>
                </a:lnTo>
                <a:lnTo>
                  <a:pt x="1833372" y="0"/>
                </a:lnTo>
                <a:lnTo>
                  <a:pt x="365760" y="0"/>
                </a:lnTo>
                <a:lnTo>
                  <a:pt x="317495" y="3053"/>
                </a:lnTo>
                <a:lnTo>
                  <a:pt x="270888" y="12325"/>
                </a:lnTo>
                <a:lnTo>
                  <a:pt x="226413" y="27416"/>
                </a:lnTo>
                <a:lnTo>
                  <a:pt x="184549" y="47922"/>
                </a:lnTo>
                <a:lnTo>
                  <a:pt x="145770" y="73443"/>
                </a:lnTo>
                <a:lnTo>
                  <a:pt x="110554" y="103576"/>
                </a:lnTo>
                <a:lnTo>
                  <a:pt x="79375" y="137920"/>
                </a:lnTo>
                <a:lnTo>
                  <a:pt x="52712" y="176074"/>
                </a:lnTo>
                <a:lnTo>
                  <a:pt x="31039" y="217635"/>
                </a:lnTo>
                <a:lnTo>
                  <a:pt x="14834" y="262201"/>
                </a:lnTo>
                <a:lnTo>
                  <a:pt x="4571" y="309371"/>
                </a:lnTo>
                <a:lnTo>
                  <a:pt x="0" y="347471"/>
                </a:lnTo>
                <a:lnTo>
                  <a:pt x="0" y="7208519"/>
                </a:lnTo>
                <a:lnTo>
                  <a:pt x="1524" y="7226808"/>
                </a:lnTo>
                <a:lnTo>
                  <a:pt x="7620" y="7263383"/>
                </a:lnTo>
                <a:lnTo>
                  <a:pt x="7619" y="347471"/>
                </a:lnTo>
                <a:lnTo>
                  <a:pt x="14081" y="297659"/>
                </a:lnTo>
                <a:lnTo>
                  <a:pt x="27230" y="249677"/>
                </a:lnTo>
                <a:lnTo>
                  <a:pt x="46684" y="204159"/>
                </a:lnTo>
                <a:lnTo>
                  <a:pt x="72056" y="161740"/>
                </a:lnTo>
                <a:lnTo>
                  <a:pt x="102962" y="123057"/>
                </a:lnTo>
                <a:lnTo>
                  <a:pt x="139015" y="88744"/>
                </a:lnTo>
                <a:lnTo>
                  <a:pt x="179831" y="59435"/>
                </a:lnTo>
                <a:lnTo>
                  <a:pt x="195071" y="50291"/>
                </a:lnTo>
                <a:lnTo>
                  <a:pt x="195071" y="51815"/>
                </a:lnTo>
                <a:lnTo>
                  <a:pt x="210311" y="42671"/>
                </a:lnTo>
                <a:lnTo>
                  <a:pt x="227076" y="36575"/>
                </a:lnTo>
                <a:lnTo>
                  <a:pt x="242315" y="28955"/>
                </a:lnTo>
                <a:lnTo>
                  <a:pt x="259079" y="24383"/>
                </a:lnTo>
                <a:lnTo>
                  <a:pt x="275844" y="20192"/>
                </a:lnTo>
                <a:lnTo>
                  <a:pt x="275844" y="19811"/>
                </a:lnTo>
                <a:lnTo>
                  <a:pt x="294132" y="15239"/>
                </a:lnTo>
                <a:lnTo>
                  <a:pt x="310896" y="12191"/>
                </a:lnTo>
                <a:lnTo>
                  <a:pt x="329184" y="9143"/>
                </a:lnTo>
                <a:lnTo>
                  <a:pt x="347472" y="7619"/>
                </a:lnTo>
                <a:lnTo>
                  <a:pt x="1833372" y="7619"/>
                </a:lnTo>
                <a:lnTo>
                  <a:pt x="1851660" y="9143"/>
                </a:lnTo>
                <a:lnTo>
                  <a:pt x="1868424" y="12191"/>
                </a:lnTo>
                <a:lnTo>
                  <a:pt x="1886712" y="15239"/>
                </a:lnTo>
                <a:lnTo>
                  <a:pt x="1903476" y="19811"/>
                </a:lnTo>
                <a:lnTo>
                  <a:pt x="1921764" y="24383"/>
                </a:lnTo>
                <a:lnTo>
                  <a:pt x="1921764" y="24799"/>
                </a:lnTo>
                <a:lnTo>
                  <a:pt x="1937004" y="28955"/>
                </a:lnTo>
                <a:lnTo>
                  <a:pt x="1953768" y="36575"/>
                </a:lnTo>
                <a:lnTo>
                  <a:pt x="1969008" y="42671"/>
                </a:lnTo>
                <a:lnTo>
                  <a:pt x="1984248" y="50984"/>
                </a:lnTo>
                <a:lnTo>
                  <a:pt x="1984248" y="50291"/>
                </a:lnTo>
                <a:lnTo>
                  <a:pt x="2014727" y="68579"/>
                </a:lnTo>
                <a:lnTo>
                  <a:pt x="2055876" y="100583"/>
                </a:lnTo>
                <a:lnTo>
                  <a:pt x="2055876" y="101938"/>
                </a:lnTo>
                <a:lnTo>
                  <a:pt x="2068068" y="112775"/>
                </a:lnTo>
                <a:lnTo>
                  <a:pt x="2080260" y="124967"/>
                </a:lnTo>
                <a:lnTo>
                  <a:pt x="2080260" y="126682"/>
                </a:lnTo>
                <a:lnTo>
                  <a:pt x="2090927" y="138683"/>
                </a:lnTo>
                <a:lnTo>
                  <a:pt x="2101596" y="152399"/>
                </a:lnTo>
                <a:lnTo>
                  <a:pt x="2101596" y="150875"/>
                </a:lnTo>
                <a:lnTo>
                  <a:pt x="2110740" y="166115"/>
                </a:lnTo>
                <a:lnTo>
                  <a:pt x="2121408" y="179831"/>
                </a:lnTo>
                <a:lnTo>
                  <a:pt x="2121408" y="182371"/>
                </a:lnTo>
                <a:lnTo>
                  <a:pt x="2129028" y="195071"/>
                </a:lnTo>
                <a:lnTo>
                  <a:pt x="2145942" y="230988"/>
                </a:lnTo>
                <a:lnTo>
                  <a:pt x="2160159" y="272112"/>
                </a:lnTo>
                <a:lnTo>
                  <a:pt x="2168652" y="310895"/>
                </a:lnTo>
                <a:lnTo>
                  <a:pt x="2173224" y="365759"/>
                </a:lnTo>
                <a:lnTo>
                  <a:pt x="2173224" y="7262217"/>
                </a:lnTo>
                <a:lnTo>
                  <a:pt x="2174664" y="7256715"/>
                </a:lnTo>
                <a:lnTo>
                  <a:pt x="2180844" y="7208519"/>
                </a:lnTo>
                <a:close/>
              </a:path>
              <a:path w="2181225" h="7554595">
                <a:moveTo>
                  <a:pt x="277368" y="7536180"/>
                </a:moveTo>
                <a:lnTo>
                  <a:pt x="259080" y="7530083"/>
                </a:lnTo>
                <a:lnTo>
                  <a:pt x="259080" y="7531608"/>
                </a:lnTo>
                <a:lnTo>
                  <a:pt x="242316" y="7525511"/>
                </a:lnTo>
                <a:lnTo>
                  <a:pt x="196898" y="7504860"/>
                </a:lnTo>
                <a:lnTo>
                  <a:pt x="152380" y="7475815"/>
                </a:lnTo>
                <a:lnTo>
                  <a:pt x="112064" y="7441138"/>
                </a:lnTo>
                <a:lnTo>
                  <a:pt x="79248" y="7403591"/>
                </a:lnTo>
                <a:lnTo>
                  <a:pt x="68580" y="7388352"/>
                </a:lnTo>
                <a:lnTo>
                  <a:pt x="68580" y="7389876"/>
                </a:lnTo>
                <a:lnTo>
                  <a:pt x="47099" y="7351636"/>
                </a:lnTo>
                <a:lnTo>
                  <a:pt x="26526" y="7303895"/>
                </a:lnTo>
                <a:lnTo>
                  <a:pt x="15240" y="7260335"/>
                </a:lnTo>
                <a:lnTo>
                  <a:pt x="15240" y="7261859"/>
                </a:lnTo>
                <a:lnTo>
                  <a:pt x="9144" y="7225283"/>
                </a:lnTo>
                <a:lnTo>
                  <a:pt x="7620" y="7206995"/>
                </a:lnTo>
                <a:lnTo>
                  <a:pt x="7620" y="7263383"/>
                </a:lnTo>
                <a:lnTo>
                  <a:pt x="18862" y="7306802"/>
                </a:lnTo>
                <a:lnTo>
                  <a:pt x="36850" y="7349902"/>
                </a:lnTo>
                <a:lnTo>
                  <a:pt x="60496" y="7390953"/>
                </a:lnTo>
                <a:lnTo>
                  <a:pt x="88707" y="7428223"/>
                </a:lnTo>
                <a:lnTo>
                  <a:pt x="132588" y="7472171"/>
                </a:lnTo>
                <a:lnTo>
                  <a:pt x="187775" y="7508546"/>
                </a:lnTo>
                <a:lnTo>
                  <a:pt x="229075" y="7528791"/>
                </a:lnTo>
                <a:lnTo>
                  <a:pt x="271585" y="7543345"/>
                </a:lnTo>
                <a:lnTo>
                  <a:pt x="275844" y="7544161"/>
                </a:lnTo>
                <a:lnTo>
                  <a:pt x="275844" y="7536180"/>
                </a:lnTo>
                <a:lnTo>
                  <a:pt x="277368" y="7536180"/>
                </a:lnTo>
                <a:close/>
              </a:path>
              <a:path w="2181225" h="7554595">
                <a:moveTo>
                  <a:pt x="277368" y="19811"/>
                </a:moveTo>
                <a:lnTo>
                  <a:pt x="275844" y="19811"/>
                </a:lnTo>
                <a:lnTo>
                  <a:pt x="275844" y="20192"/>
                </a:lnTo>
                <a:lnTo>
                  <a:pt x="277368" y="19811"/>
                </a:lnTo>
                <a:close/>
              </a:path>
              <a:path w="2181225" h="7554595">
                <a:moveTo>
                  <a:pt x="1921764" y="7530083"/>
                </a:moveTo>
                <a:lnTo>
                  <a:pt x="1903476" y="7536180"/>
                </a:lnTo>
                <a:lnTo>
                  <a:pt x="1886712" y="7539228"/>
                </a:lnTo>
                <a:lnTo>
                  <a:pt x="1868424" y="7542276"/>
                </a:lnTo>
                <a:lnTo>
                  <a:pt x="1851660" y="7545324"/>
                </a:lnTo>
                <a:lnTo>
                  <a:pt x="1833372" y="7546848"/>
                </a:lnTo>
                <a:lnTo>
                  <a:pt x="347472" y="7546848"/>
                </a:lnTo>
                <a:lnTo>
                  <a:pt x="329184" y="7545324"/>
                </a:lnTo>
                <a:lnTo>
                  <a:pt x="310896" y="7542276"/>
                </a:lnTo>
                <a:lnTo>
                  <a:pt x="294132" y="7539228"/>
                </a:lnTo>
                <a:lnTo>
                  <a:pt x="275844" y="7536180"/>
                </a:lnTo>
                <a:lnTo>
                  <a:pt x="275844" y="7544161"/>
                </a:lnTo>
                <a:lnTo>
                  <a:pt x="316687" y="7551980"/>
                </a:lnTo>
                <a:lnTo>
                  <a:pt x="365760" y="7554467"/>
                </a:lnTo>
                <a:lnTo>
                  <a:pt x="1833372" y="7554467"/>
                </a:lnTo>
                <a:lnTo>
                  <a:pt x="1851660" y="7552943"/>
                </a:lnTo>
                <a:lnTo>
                  <a:pt x="1899538" y="7545235"/>
                </a:lnTo>
                <a:lnTo>
                  <a:pt x="1920240" y="7538961"/>
                </a:lnTo>
                <a:lnTo>
                  <a:pt x="1920240" y="7531608"/>
                </a:lnTo>
                <a:lnTo>
                  <a:pt x="1921764" y="7530083"/>
                </a:lnTo>
                <a:close/>
              </a:path>
              <a:path w="2181225" h="7554595">
                <a:moveTo>
                  <a:pt x="1921764" y="24799"/>
                </a:moveTo>
                <a:lnTo>
                  <a:pt x="1921764" y="24383"/>
                </a:lnTo>
                <a:lnTo>
                  <a:pt x="1920239" y="24383"/>
                </a:lnTo>
                <a:lnTo>
                  <a:pt x="1921764" y="24799"/>
                </a:lnTo>
                <a:close/>
              </a:path>
              <a:path w="2181225" h="7554595">
                <a:moveTo>
                  <a:pt x="2001012" y="7503727"/>
                </a:moveTo>
                <a:lnTo>
                  <a:pt x="2001012" y="7495032"/>
                </a:lnTo>
                <a:lnTo>
                  <a:pt x="1985772" y="7504176"/>
                </a:lnTo>
                <a:lnTo>
                  <a:pt x="1969008" y="7511795"/>
                </a:lnTo>
                <a:lnTo>
                  <a:pt x="1953768" y="7519415"/>
                </a:lnTo>
                <a:lnTo>
                  <a:pt x="1920240" y="7531608"/>
                </a:lnTo>
                <a:lnTo>
                  <a:pt x="1920240" y="7538961"/>
                </a:lnTo>
                <a:lnTo>
                  <a:pt x="1944984" y="7531462"/>
                </a:lnTo>
                <a:lnTo>
                  <a:pt x="1987613" y="7512073"/>
                </a:lnTo>
                <a:lnTo>
                  <a:pt x="2001012" y="7503727"/>
                </a:lnTo>
                <a:close/>
              </a:path>
              <a:path w="2181225" h="7554595">
                <a:moveTo>
                  <a:pt x="1985772" y="51815"/>
                </a:moveTo>
                <a:lnTo>
                  <a:pt x="1984248" y="50291"/>
                </a:lnTo>
                <a:lnTo>
                  <a:pt x="1984248" y="50984"/>
                </a:lnTo>
                <a:lnTo>
                  <a:pt x="1985772" y="51815"/>
                </a:lnTo>
                <a:close/>
              </a:path>
              <a:path w="2181225" h="7554595">
                <a:moveTo>
                  <a:pt x="2055876" y="7463953"/>
                </a:moveTo>
                <a:lnTo>
                  <a:pt x="2055876" y="7453883"/>
                </a:lnTo>
                <a:lnTo>
                  <a:pt x="2014728" y="7485887"/>
                </a:lnTo>
                <a:lnTo>
                  <a:pt x="1999488" y="7495032"/>
                </a:lnTo>
                <a:lnTo>
                  <a:pt x="2001012" y="7495032"/>
                </a:lnTo>
                <a:lnTo>
                  <a:pt x="2001012" y="7503727"/>
                </a:lnTo>
                <a:lnTo>
                  <a:pt x="2027038" y="7487515"/>
                </a:lnTo>
                <a:lnTo>
                  <a:pt x="2055876" y="7463953"/>
                </a:lnTo>
                <a:close/>
              </a:path>
              <a:path w="2181225" h="7554595">
                <a:moveTo>
                  <a:pt x="2055876" y="101938"/>
                </a:moveTo>
                <a:lnTo>
                  <a:pt x="2055876" y="100583"/>
                </a:lnTo>
                <a:lnTo>
                  <a:pt x="2054352" y="100583"/>
                </a:lnTo>
                <a:lnTo>
                  <a:pt x="2055876" y="101938"/>
                </a:lnTo>
                <a:close/>
              </a:path>
              <a:path w="2181225" h="7554595">
                <a:moveTo>
                  <a:pt x="2080260" y="7439925"/>
                </a:moveTo>
                <a:lnTo>
                  <a:pt x="2080260" y="7429500"/>
                </a:lnTo>
                <a:lnTo>
                  <a:pt x="2068068" y="7441691"/>
                </a:lnTo>
                <a:lnTo>
                  <a:pt x="2054352" y="7453883"/>
                </a:lnTo>
                <a:lnTo>
                  <a:pt x="2055876" y="7453883"/>
                </a:lnTo>
                <a:lnTo>
                  <a:pt x="2055876" y="7463953"/>
                </a:lnTo>
                <a:lnTo>
                  <a:pt x="2062871" y="7458237"/>
                </a:lnTo>
                <a:lnTo>
                  <a:pt x="2080260" y="7439925"/>
                </a:lnTo>
                <a:close/>
              </a:path>
              <a:path w="2181225" h="7554595">
                <a:moveTo>
                  <a:pt x="2080260" y="126682"/>
                </a:moveTo>
                <a:lnTo>
                  <a:pt x="2080260" y="124967"/>
                </a:lnTo>
                <a:lnTo>
                  <a:pt x="2078736" y="124967"/>
                </a:lnTo>
                <a:lnTo>
                  <a:pt x="2080260" y="126682"/>
                </a:lnTo>
                <a:close/>
              </a:path>
              <a:path w="2181225" h="7554595">
                <a:moveTo>
                  <a:pt x="2121408" y="7388419"/>
                </a:moveTo>
                <a:lnTo>
                  <a:pt x="2121408" y="7374635"/>
                </a:lnTo>
                <a:lnTo>
                  <a:pt x="2110740" y="7389876"/>
                </a:lnTo>
                <a:lnTo>
                  <a:pt x="2110740" y="7388352"/>
                </a:lnTo>
                <a:lnTo>
                  <a:pt x="2101596" y="7403591"/>
                </a:lnTo>
                <a:lnTo>
                  <a:pt x="2090928" y="7417308"/>
                </a:lnTo>
                <a:lnTo>
                  <a:pt x="2078736" y="7429500"/>
                </a:lnTo>
                <a:lnTo>
                  <a:pt x="2080260" y="7429500"/>
                </a:lnTo>
                <a:lnTo>
                  <a:pt x="2080260" y="7439925"/>
                </a:lnTo>
                <a:lnTo>
                  <a:pt x="2094729" y="7424686"/>
                </a:lnTo>
                <a:lnTo>
                  <a:pt x="2121408" y="7388419"/>
                </a:lnTo>
                <a:close/>
              </a:path>
              <a:path w="2181225" h="7554595">
                <a:moveTo>
                  <a:pt x="2121408" y="182371"/>
                </a:moveTo>
                <a:lnTo>
                  <a:pt x="2121408" y="179831"/>
                </a:lnTo>
                <a:lnTo>
                  <a:pt x="2119884" y="179831"/>
                </a:lnTo>
                <a:lnTo>
                  <a:pt x="2121408" y="182371"/>
                </a:lnTo>
                <a:close/>
              </a:path>
              <a:path w="2181225" h="7554595">
                <a:moveTo>
                  <a:pt x="2173224" y="7262217"/>
                </a:moveTo>
                <a:lnTo>
                  <a:pt x="2173224" y="7188708"/>
                </a:lnTo>
                <a:lnTo>
                  <a:pt x="2168652" y="7243571"/>
                </a:lnTo>
                <a:lnTo>
                  <a:pt x="2165604" y="7261859"/>
                </a:lnTo>
                <a:lnTo>
                  <a:pt x="2165604" y="7260335"/>
                </a:lnTo>
                <a:lnTo>
                  <a:pt x="2161032" y="7278624"/>
                </a:lnTo>
                <a:lnTo>
                  <a:pt x="2155027" y="7299568"/>
                </a:lnTo>
                <a:lnTo>
                  <a:pt x="2147601" y="7320024"/>
                </a:lnTo>
                <a:lnTo>
                  <a:pt x="2138889" y="7339972"/>
                </a:lnTo>
                <a:lnTo>
                  <a:pt x="2129028" y="7359395"/>
                </a:lnTo>
                <a:lnTo>
                  <a:pt x="2119884" y="7374635"/>
                </a:lnTo>
                <a:lnTo>
                  <a:pt x="2121408" y="7374635"/>
                </a:lnTo>
                <a:lnTo>
                  <a:pt x="2121408" y="7388419"/>
                </a:lnTo>
                <a:lnTo>
                  <a:pt x="2122223" y="7387311"/>
                </a:lnTo>
                <a:lnTo>
                  <a:pt x="2144968" y="7346558"/>
                </a:lnTo>
                <a:lnTo>
                  <a:pt x="2162577" y="7302877"/>
                </a:lnTo>
                <a:lnTo>
                  <a:pt x="2173224" y="7262217"/>
                </a:lnTo>
                <a:close/>
              </a:path>
            </a:pathLst>
          </a:custGeom>
          <a:solidFill>
            <a:srgbClr val="000000"/>
          </a:solidFill>
        </p:spPr>
        <p:txBody>
          <a:bodyPr wrap="square" lIns="0" tIns="0" rIns="0" bIns="0" rtlCol="0"/>
          <a:lstStyle/>
          <a:p>
            <a:endParaRPr sz="1303"/>
          </a:p>
        </p:txBody>
      </p:sp>
      <p:sp>
        <p:nvSpPr>
          <p:cNvPr id="16" name="object 16"/>
          <p:cNvSpPr/>
          <p:nvPr/>
        </p:nvSpPr>
        <p:spPr>
          <a:xfrm>
            <a:off x="6745488" y="469947"/>
            <a:ext cx="1735644" cy="4055948"/>
          </a:xfrm>
          <a:custGeom>
            <a:avLst/>
            <a:gdLst/>
            <a:ahLst/>
            <a:cxnLst/>
            <a:rect l="l" t="t" r="r" b="b"/>
            <a:pathLst>
              <a:path w="2397759" h="5402580">
                <a:moveTo>
                  <a:pt x="2397252" y="5020056"/>
                </a:moveTo>
                <a:lnTo>
                  <a:pt x="2397252" y="381000"/>
                </a:lnTo>
                <a:lnTo>
                  <a:pt x="2387729" y="312960"/>
                </a:lnTo>
                <a:lnTo>
                  <a:pt x="2374220" y="266874"/>
                </a:lnTo>
                <a:lnTo>
                  <a:pt x="2355565" y="223277"/>
                </a:lnTo>
                <a:lnTo>
                  <a:pt x="2332129" y="182515"/>
                </a:lnTo>
                <a:lnTo>
                  <a:pt x="2304275" y="144934"/>
                </a:lnTo>
                <a:lnTo>
                  <a:pt x="2272369" y="110880"/>
                </a:lnTo>
                <a:lnTo>
                  <a:pt x="2236776" y="80699"/>
                </a:lnTo>
                <a:lnTo>
                  <a:pt x="2197859" y="54737"/>
                </a:lnTo>
                <a:lnTo>
                  <a:pt x="2155983" y="33339"/>
                </a:lnTo>
                <a:lnTo>
                  <a:pt x="2111514" y="16853"/>
                </a:lnTo>
                <a:lnTo>
                  <a:pt x="2064815" y="5625"/>
                </a:lnTo>
                <a:lnTo>
                  <a:pt x="2016252" y="0"/>
                </a:lnTo>
                <a:lnTo>
                  <a:pt x="402335" y="0"/>
                </a:lnTo>
                <a:lnTo>
                  <a:pt x="353437" y="2644"/>
                </a:lnTo>
                <a:lnTo>
                  <a:pt x="306078" y="11135"/>
                </a:lnTo>
                <a:lnTo>
                  <a:pt x="260589" y="25155"/>
                </a:lnTo>
                <a:lnTo>
                  <a:pt x="217570" y="44269"/>
                </a:lnTo>
                <a:lnTo>
                  <a:pt x="177215" y="68219"/>
                </a:lnTo>
                <a:lnTo>
                  <a:pt x="139988" y="96631"/>
                </a:lnTo>
                <a:lnTo>
                  <a:pt x="106288" y="129156"/>
                </a:lnTo>
                <a:lnTo>
                  <a:pt x="76510" y="165449"/>
                </a:lnTo>
                <a:lnTo>
                  <a:pt x="51052" y="205164"/>
                </a:lnTo>
                <a:lnTo>
                  <a:pt x="30312" y="247955"/>
                </a:lnTo>
                <a:lnTo>
                  <a:pt x="14686" y="293474"/>
                </a:lnTo>
                <a:lnTo>
                  <a:pt x="4571" y="341376"/>
                </a:lnTo>
                <a:lnTo>
                  <a:pt x="0" y="381000"/>
                </a:lnTo>
                <a:lnTo>
                  <a:pt x="0" y="5020056"/>
                </a:lnTo>
                <a:lnTo>
                  <a:pt x="1524" y="5041392"/>
                </a:lnTo>
                <a:lnTo>
                  <a:pt x="7620" y="5081016"/>
                </a:lnTo>
                <a:lnTo>
                  <a:pt x="7619" y="382524"/>
                </a:lnTo>
                <a:lnTo>
                  <a:pt x="10667" y="361188"/>
                </a:lnTo>
                <a:lnTo>
                  <a:pt x="17445" y="312986"/>
                </a:lnTo>
                <a:lnTo>
                  <a:pt x="32003" y="266700"/>
                </a:lnTo>
                <a:lnTo>
                  <a:pt x="38099" y="252069"/>
                </a:lnTo>
                <a:lnTo>
                  <a:pt x="38099" y="248412"/>
                </a:lnTo>
                <a:lnTo>
                  <a:pt x="47243" y="231648"/>
                </a:lnTo>
                <a:lnTo>
                  <a:pt x="54863" y="213360"/>
                </a:lnTo>
                <a:lnTo>
                  <a:pt x="54863" y="214884"/>
                </a:lnTo>
                <a:lnTo>
                  <a:pt x="90524" y="160168"/>
                </a:lnTo>
                <a:lnTo>
                  <a:pt x="123186" y="123186"/>
                </a:lnTo>
                <a:lnTo>
                  <a:pt x="160168" y="90524"/>
                </a:lnTo>
                <a:lnTo>
                  <a:pt x="198119" y="65532"/>
                </a:lnTo>
                <a:lnTo>
                  <a:pt x="213360" y="55833"/>
                </a:lnTo>
                <a:lnTo>
                  <a:pt x="213360" y="54864"/>
                </a:lnTo>
                <a:lnTo>
                  <a:pt x="231647" y="47244"/>
                </a:lnTo>
                <a:lnTo>
                  <a:pt x="260657" y="33813"/>
                </a:lnTo>
                <a:lnTo>
                  <a:pt x="294493" y="22612"/>
                </a:lnTo>
                <a:lnTo>
                  <a:pt x="329360" y="14179"/>
                </a:lnTo>
                <a:lnTo>
                  <a:pt x="361188" y="9144"/>
                </a:lnTo>
                <a:lnTo>
                  <a:pt x="380999" y="7728"/>
                </a:lnTo>
                <a:lnTo>
                  <a:pt x="2014727" y="7620"/>
                </a:lnTo>
                <a:lnTo>
                  <a:pt x="2034539" y="10668"/>
                </a:lnTo>
                <a:lnTo>
                  <a:pt x="2054352" y="12192"/>
                </a:lnTo>
                <a:lnTo>
                  <a:pt x="2074164" y="15240"/>
                </a:lnTo>
                <a:lnTo>
                  <a:pt x="2093976" y="19812"/>
                </a:lnTo>
                <a:lnTo>
                  <a:pt x="2130552" y="32004"/>
                </a:lnTo>
                <a:lnTo>
                  <a:pt x="2148840" y="39624"/>
                </a:lnTo>
                <a:lnTo>
                  <a:pt x="2148840" y="38100"/>
                </a:lnTo>
                <a:lnTo>
                  <a:pt x="2165604" y="47244"/>
                </a:lnTo>
                <a:lnTo>
                  <a:pt x="2182368" y="54864"/>
                </a:lnTo>
                <a:lnTo>
                  <a:pt x="2199132" y="65532"/>
                </a:lnTo>
                <a:lnTo>
                  <a:pt x="2215896" y="74676"/>
                </a:lnTo>
                <a:lnTo>
                  <a:pt x="2215896" y="75784"/>
                </a:lnTo>
                <a:lnTo>
                  <a:pt x="2231136" y="86868"/>
                </a:lnTo>
                <a:lnTo>
                  <a:pt x="2244852" y="97536"/>
                </a:lnTo>
                <a:lnTo>
                  <a:pt x="2260092" y="109728"/>
                </a:lnTo>
                <a:lnTo>
                  <a:pt x="2273808" y="123444"/>
                </a:lnTo>
                <a:lnTo>
                  <a:pt x="2286000" y="137160"/>
                </a:lnTo>
                <a:lnTo>
                  <a:pt x="2299716" y="150876"/>
                </a:lnTo>
                <a:lnTo>
                  <a:pt x="2299716" y="152781"/>
                </a:lnTo>
                <a:lnTo>
                  <a:pt x="2310384" y="166116"/>
                </a:lnTo>
                <a:lnTo>
                  <a:pt x="2321052" y="181356"/>
                </a:lnTo>
                <a:lnTo>
                  <a:pt x="2331720" y="198120"/>
                </a:lnTo>
                <a:lnTo>
                  <a:pt x="2340864" y="214884"/>
                </a:lnTo>
                <a:lnTo>
                  <a:pt x="2340864" y="213360"/>
                </a:lnTo>
                <a:lnTo>
                  <a:pt x="2362882" y="261023"/>
                </a:lnTo>
                <a:lnTo>
                  <a:pt x="2382288" y="329590"/>
                </a:lnTo>
                <a:lnTo>
                  <a:pt x="2388108" y="382524"/>
                </a:lnTo>
                <a:lnTo>
                  <a:pt x="2388108" y="381000"/>
                </a:lnTo>
                <a:lnTo>
                  <a:pt x="2389632" y="402336"/>
                </a:lnTo>
                <a:lnTo>
                  <a:pt x="2389632" y="5077217"/>
                </a:lnTo>
                <a:lnTo>
                  <a:pt x="2391734" y="5068425"/>
                </a:lnTo>
                <a:lnTo>
                  <a:pt x="2397252" y="5020056"/>
                </a:lnTo>
                <a:close/>
              </a:path>
              <a:path w="2397759" h="5402580">
                <a:moveTo>
                  <a:pt x="214884" y="5346192"/>
                </a:moveTo>
                <a:lnTo>
                  <a:pt x="181356" y="5326380"/>
                </a:lnTo>
                <a:lnTo>
                  <a:pt x="150876" y="5303520"/>
                </a:lnTo>
                <a:lnTo>
                  <a:pt x="123444" y="5277612"/>
                </a:lnTo>
                <a:lnTo>
                  <a:pt x="123444" y="5279136"/>
                </a:lnTo>
                <a:lnTo>
                  <a:pt x="109728" y="5263896"/>
                </a:lnTo>
                <a:lnTo>
                  <a:pt x="109728" y="5265420"/>
                </a:lnTo>
                <a:lnTo>
                  <a:pt x="97536" y="5250180"/>
                </a:lnTo>
                <a:lnTo>
                  <a:pt x="64646" y="5203526"/>
                </a:lnTo>
                <a:lnTo>
                  <a:pt x="38100" y="5152644"/>
                </a:lnTo>
                <a:lnTo>
                  <a:pt x="32004" y="5134356"/>
                </a:lnTo>
                <a:lnTo>
                  <a:pt x="32004" y="5135880"/>
                </a:lnTo>
                <a:lnTo>
                  <a:pt x="25908" y="5116068"/>
                </a:lnTo>
                <a:lnTo>
                  <a:pt x="25908" y="5117592"/>
                </a:lnTo>
                <a:lnTo>
                  <a:pt x="19812" y="5097780"/>
                </a:lnTo>
                <a:lnTo>
                  <a:pt x="15240" y="5079492"/>
                </a:lnTo>
                <a:lnTo>
                  <a:pt x="9144" y="5039868"/>
                </a:lnTo>
                <a:lnTo>
                  <a:pt x="7620" y="5020056"/>
                </a:lnTo>
                <a:lnTo>
                  <a:pt x="7620" y="5081016"/>
                </a:lnTo>
                <a:lnTo>
                  <a:pt x="21376" y="5129716"/>
                </a:lnTo>
                <a:lnTo>
                  <a:pt x="40750" y="5176476"/>
                </a:lnTo>
                <a:lnTo>
                  <a:pt x="65591" y="5220526"/>
                </a:lnTo>
                <a:lnTo>
                  <a:pt x="95746" y="5261097"/>
                </a:lnTo>
                <a:lnTo>
                  <a:pt x="131064" y="5297424"/>
                </a:lnTo>
                <a:lnTo>
                  <a:pt x="161544" y="5321808"/>
                </a:lnTo>
                <a:lnTo>
                  <a:pt x="205363" y="5351141"/>
                </a:lnTo>
                <a:lnTo>
                  <a:pt x="213360" y="5354990"/>
                </a:lnTo>
                <a:lnTo>
                  <a:pt x="213360" y="5346192"/>
                </a:lnTo>
                <a:lnTo>
                  <a:pt x="214884" y="5346192"/>
                </a:lnTo>
                <a:close/>
              </a:path>
              <a:path w="2397759" h="5402580">
                <a:moveTo>
                  <a:pt x="39623" y="248412"/>
                </a:moveTo>
                <a:lnTo>
                  <a:pt x="38099" y="248412"/>
                </a:lnTo>
                <a:lnTo>
                  <a:pt x="38099" y="252069"/>
                </a:lnTo>
                <a:lnTo>
                  <a:pt x="39623" y="248412"/>
                </a:lnTo>
                <a:close/>
              </a:path>
              <a:path w="2397759" h="5402580">
                <a:moveTo>
                  <a:pt x="214884" y="54864"/>
                </a:moveTo>
                <a:lnTo>
                  <a:pt x="213360" y="54864"/>
                </a:lnTo>
                <a:lnTo>
                  <a:pt x="213360" y="55833"/>
                </a:lnTo>
                <a:lnTo>
                  <a:pt x="214884" y="54864"/>
                </a:lnTo>
                <a:close/>
              </a:path>
              <a:path w="2397759" h="5402580">
                <a:moveTo>
                  <a:pt x="2215896" y="5336014"/>
                </a:moveTo>
                <a:lnTo>
                  <a:pt x="2215896" y="5326380"/>
                </a:lnTo>
                <a:lnTo>
                  <a:pt x="2199132" y="5337048"/>
                </a:lnTo>
                <a:lnTo>
                  <a:pt x="2165604" y="5355336"/>
                </a:lnTo>
                <a:lnTo>
                  <a:pt x="2148840" y="5362956"/>
                </a:lnTo>
                <a:lnTo>
                  <a:pt x="2130552" y="5369052"/>
                </a:lnTo>
                <a:lnTo>
                  <a:pt x="2112264" y="5376672"/>
                </a:lnTo>
                <a:lnTo>
                  <a:pt x="2074164" y="5385816"/>
                </a:lnTo>
                <a:lnTo>
                  <a:pt x="2034540" y="5391912"/>
                </a:lnTo>
                <a:lnTo>
                  <a:pt x="381000" y="5393436"/>
                </a:lnTo>
                <a:lnTo>
                  <a:pt x="361188" y="5391912"/>
                </a:lnTo>
                <a:lnTo>
                  <a:pt x="294884" y="5379005"/>
                </a:lnTo>
                <a:lnTo>
                  <a:pt x="231648" y="5355336"/>
                </a:lnTo>
                <a:lnTo>
                  <a:pt x="213360" y="5346192"/>
                </a:lnTo>
                <a:lnTo>
                  <a:pt x="213360" y="5354990"/>
                </a:lnTo>
                <a:lnTo>
                  <a:pt x="251353" y="5373273"/>
                </a:lnTo>
                <a:lnTo>
                  <a:pt x="299514" y="5388815"/>
                </a:lnTo>
                <a:lnTo>
                  <a:pt x="349842" y="5398379"/>
                </a:lnTo>
                <a:lnTo>
                  <a:pt x="402336" y="5402580"/>
                </a:lnTo>
                <a:lnTo>
                  <a:pt x="1994916" y="5402580"/>
                </a:lnTo>
                <a:lnTo>
                  <a:pt x="2036064" y="5399532"/>
                </a:lnTo>
                <a:lnTo>
                  <a:pt x="2084285" y="5392050"/>
                </a:lnTo>
                <a:lnTo>
                  <a:pt x="2130387" y="5378835"/>
                </a:lnTo>
                <a:lnTo>
                  <a:pt x="2174015" y="5360289"/>
                </a:lnTo>
                <a:lnTo>
                  <a:pt x="2214817" y="5336816"/>
                </a:lnTo>
                <a:lnTo>
                  <a:pt x="2215896" y="5336014"/>
                </a:lnTo>
                <a:close/>
              </a:path>
              <a:path w="2397759" h="5402580">
                <a:moveTo>
                  <a:pt x="382523" y="7620"/>
                </a:moveTo>
                <a:lnTo>
                  <a:pt x="380999" y="7620"/>
                </a:lnTo>
                <a:lnTo>
                  <a:pt x="382523" y="7620"/>
                </a:lnTo>
                <a:close/>
              </a:path>
              <a:path w="2397759" h="5402580">
                <a:moveTo>
                  <a:pt x="382524" y="5393436"/>
                </a:moveTo>
                <a:lnTo>
                  <a:pt x="381000" y="5393327"/>
                </a:lnTo>
                <a:lnTo>
                  <a:pt x="382524" y="5393436"/>
                </a:lnTo>
                <a:close/>
              </a:path>
              <a:path w="2397759" h="5402580">
                <a:moveTo>
                  <a:pt x="2215896" y="75784"/>
                </a:moveTo>
                <a:lnTo>
                  <a:pt x="2215896" y="74676"/>
                </a:lnTo>
                <a:lnTo>
                  <a:pt x="2214372" y="74676"/>
                </a:lnTo>
                <a:lnTo>
                  <a:pt x="2215896" y="75784"/>
                </a:lnTo>
                <a:close/>
              </a:path>
              <a:path w="2397759" h="5402580">
                <a:moveTo>
                  <a:pt x="2299716" y="5261072"/>
                </a:moveTo>
                <a:lnTo>
                  <a:pt x="2299716" y="5250180"/>
                </a:lnTo>
                <a:lnTo>
                  <a:pt x="2286000" y="5265420"/>
                </a:lnTo>
                <a:lnTo>
                  <a:pt x="2286000" y="5263896"/>
                </a:lnTo>
                <a:lnTo>
                  <a:pt x="2273808" y="5279136"/>
                </a:lnTo>
                <a:lnTo>
                  <a:pt x="2273808" y="5277612"/>
                </a:lnTo>
                <a:lnTo>
                  <a:pt x="2260092" y="5291328"/>
                </a:lnTo>
                <a:lnTo>
                  <a:pt x="2244852" y="5303520"/>
                </a:lnTo>
                <a:lnTo>
                  <a:pt x="2231136" y="5315712"/>
                </a:lnTo>
                <a:lnTo>
                  <a:pt x="2214372" y="5326380"/>
                </a:lnTo>
                <a:lnTo>
                  <a:pt x="2215896" y="5326380"/>
                </a:lnTo>
                <a:lnTo>
                  <a:pt x="2215896" y="5336014"/>
                </a:lnTo>
                <a:lnTo>
                  <a:pt x="2252443" y="5308819"/>
                </a:lnTo>
                <a:lnTo>
                  <a:pt x="2286538" y="5276702"/>
                </a:lnTo>
                <a:lnTo>
                  <a:pt x="2299716" y="5261072"/>
                </a:lnTo>
                <a:close/>
              </a:path>
              <a:path w="2397759" h="5402580">
                <a:moveTo>
                  <a:pt x="2299716" y="152781"/>
                </a:moveTo>
                <a:lnTo>
                  <a:pt x="2299716" y="150876"/>
                </a:lnTo>
                <a:lnTo>
                  <a:pt x="2298192" y="150876"/>
                </a:lnTo>
                <a:lnTo>
                  <a:pt x="2299716" y="152781"/>
                </a:lnTo>
                <a:close/>
              </a:path>
              <a:path w="2397759" h="5402580">
                <a:moveTo>
                  <a:pt x="2389632" y="5077217"/>
                </a:moveTo>
                <a:lnTo>
                  <a:pt x="2389632" y="5000244"/>
                </a:lnTo>
                <a:lnTo>
                  <a:pt x="2385060" y="5059680"/>
                </a:lnTo>
                <a:lnTo>
                  <a:pt x="2380488" y="5079492"/>
                </a:lnTo>
                <a:lnTo>
                  <a:pt x="2375916" y="5097780"/>
                </a:lnTo>
                <a:lnTo>
                  <a:pt x="2371344" y="5117592"/>
                </a:lnTo>
                <a:lnTo>
                  <a:pt x="2371344" y="5116068"/>
                </a:lnTo>
                <a:lnTo>
                  <a:pt x="2365248" y="5135880"/>
                </a:lnTo>
                <a:lnTo>
                  <a:pt x="2365248" y="5134356"/>
                </a:lnTo>
                <a:lnTo>
                  <a:pt x="2357628" y="5152644"/>
                </a:lnTo>
                <a:lnTo>
                  <a:pt x="2336834" y="5195392"/>
                </a:lnTo>
                <a:lnTo>
                  <a:pt x="2310384" y="5234940"/>
                </a:lnTo>
                <a:lnTo>
                  <a:pt x="2298192" y="5250180"/>
                </a:lnTo>
                <a:lnTo>
                  <a:pt x="2299716" y="5250180"/>
                </a:lnTo>
                <a:lnTo>
                  <a:pt x="2299716" y="5261072"/>
                </a:lnTo>
                <a:lnTo>
                  <a:pt x="2316751" y="5240867"/>
                </a:lnTo>
                <a:lnTo>
                  <a:pt x="2342729" y="5201719"/>
                </a:lnTo>
                <a:lnTo>
                  <a:pt x="2364121" y="5159660"/>
                </a:lnTo>
                <a:lnTo>
                  <a:pt x="2380573" y="5115095"/>
                </a:lnTo>
                <a:lnTo>
                  <a:pt x="2389632" y="5077217"/>
                </a:lnTo>
                <a:close/>
              </a:path>
            </a:pathLst>
          </a:custGeom>
          <a:solidFill>
            <a:srgbClr val="000000"/>
          </a:solidFill>
        </p:spPr>
        <p:txBody>
          <a:bodyPr wrap="square" lIns="0" tIns="0" rIns="0" bIns="0" rtlCol="0"/>
          <a:lstStyle/>
          <a:p>
            <a:endParaRPr sz="1303"/>
          </a:p>
        </p:txBody>
      </p:sp>
      <p:sp>
        <p:nvSpPr>
          <p:cNvPr id="17" name="object 17"/>
          <p:cNvSpPr/>
          <p:nvPr/>
        </p:nvSpPr>
        <p:spPr>
          <a:xfrm>
            <a:off x="8542542" y="480979"/>
            <a:ext cx="1508116" cy="2911432"/>
          </a:xfrm>
          <a:custGeom>
            <a:avLst/>
            <a:gdLst/>
            <a:ahLst/>
            <a:cxnLst/>
            <a:rect l="l" t="t" r="r" b="b"/>
            <a:pathLst>
              <a:path w="2083434" h="4022090">
                <a:moveTo>
                  <a:pt x="2083308" y="3689604"/>
                </a:moveTo>
                <a:lnTo>
                  <a:pt x="2083308" y="332232"/>
                </a:lnTo>
                <a:lnTo>
                  <a:pt x="2073782" y="268067"/>
                </a:lnTo>
                <a:lnTo>
                  <a:pt x="2060210" y="224496"/>
                </a:lnTo>
                <a:lnTo>
                  <a:pt x="2041453" y="183619"/>
                </a:lnTo>
                <a:lnTo>
                  <a:pt x="2017898" y="145822"/>
                </a:lnTo>
                <a:lnTo>
                  <a:pt x="1989931" y="111493"/>
                </a:lnTo>
                <a:lnTo>
                  <a:pt x="1957937" y="81018"/>
                </a:lnTo>
                <a:lnTo>
                  <a:pt x="1922302" y="54784"/>
                </a:lnTo>
                <a:lnTo>
                  <a:pt x="1883413" y="33178"/>
                </a:lnTo>
                <a:lnTo>
                  <a:pt x="1841655" y="16588"/>
                </a:lnTo>
                <a:lnTo>
                  <a:pt x="1797414" y="5399"/>
                </a:lnTo>
                <a:lnTo>
                  <a:pt x="1751076" y="0"/>
                </a:lnTo>
                <a:lnTo>
                  <a:pt x="348996" y="0"/>
                </a:lnTo>
                <a:lnTo>
                  <a:pt x="302710" y="2705"/>
                </a:lnTo>
                <a:lnTo>
                  <a:pt x="258135" y="11435"/>
                </a:lnTo>
                <a:lnTo>
                  <a:pt x="215690" y="25794"/>
                </a:lnTo>
                <a:lnTo>
                  <a:pt x="175794" y="45384"/>
                </a:lnTo>
                <a:lnTo>
                  <a:pt x="138864" y="69809"/>
                </a:lnTo>
                <a:lnTo>
                  <a:pt x="105321" y="98671"/>
                </a:lnTo>
                <a:lnTo>
                  <a:pt x="75582" y="131574"/>
                </a:lnTo>
                <a:lnTo>
                  <a:pt x="50067" y="168121"/>
                </a:lnTo>
                <a:lnTo>
                  <a:pt x="29193" y="207915"/>
                </a:lnTo>
                <a:lnTo>
                  <a:pt x="13381" y="250559"/>
                </a:lnTo>
                <a:lnTo>
                  <a:pt x="3047" y="295656"/>
                </a:lnTo>
                <a:lnTo>
                  <a:pt x="0" y="332232"/>
                </a:lnTo>
                <a:lnTo>
                  <a:pt x="0" y="3689604"/>
                </a:lnTo>
                <a:lnTo>
                  <a:pt x="3048" y="3724656"/>
                </a:lnTo>
                <a:lnTo>
                  <a:pt x="6096" y="3742944"/>
                </a:lnTo>
                <a:lnTo>
                  <a:pt x="7620" y="3747951"/>
                </a:lnTo>
                <a:lnTo>
                  <a:pt x="7619" y="332232"/>
                </a:lnTo>
                <a:lnTo>
                  <a:pt x="9143" y="313944"/>
                </a:lnTo>
                <a:lnTo>
                  <a:pt x="9143" y="315468"/>
                </a:lnTo>
                <a:lnTo>
                  <a:pt x="16873" y="270573"/>
                </a:lnTo>
                <a:lnTo>
                  <a:pt x="23107" y="247926"/>
                </a:lnTo>
                <a:lnTo>
                  <a:pt x="31122" y="225903"/>
                </a:lnTo>
                <a:lnTo>
                  <a:pt x="41147" y="201168"/>
                </a:lnTo>
                <a:lnTo>
                  <a:pt x="48767" y="185928"/>
                </a:lnTo>
                <a:lnTo>
                  <a:pt x="48767" y="187452"/>
                </a:lnTo>
                <a:lnTo>
                  <a:pt x="57911" y="172212"/>
                </a:lnTo>
                <a:lnTo>
                  <a:pt x="65531" y="160782"/>
                </a:lnTo>
                <a:lnTo>
                  <a:pt x="65531" y="158496"/>
                </a:lnTo>
                <a:lnTo>
                  <a:pt x="76199" y="144780"/>
                </a:lnTo>
                <a:lnTo>
                  <a:pt x="107984" y="107984"/>
                </a:lnTo>
                <a:lnTo>
                  <a:pt x="144779" y="76200"/>
                </a:lnTo>
                <a:lnTo>
                  <a:pt x="158495" y="65532"/>
                </a:lnTo>
                <a:lnTo>
                  <a:pt x="158495" y="67056"/>
                </a:lnTo>
                <a:lnTo>
                  <a:pt x="172211" y="57912"/>
                </a:lnTo>
                <a:lnTo>
                  <a:pt x="185927" y="49682"/>
                </a:lnTo>
                <a:lnTo>
                  <a:pt x="185927" y="48768"/>
                </a:lnTo>
                <a:lnTo>
                  <a:pt x="201167" y="41148"/>
                </a:lnTo>
                <a:lnTo>
                  <a:pt x="247930" y="23107"/>
                </a:lnTo>
                <a:lnTo>
                  <a:pt x="297180" y="12192"/>
                </a:lnTo>
                <a:lnTo>
                  <a:pt x="313944" y="9398"/>
                </a:lnTo>
                <a:lnTo>
                  <a:pt x="313944" y="9144"/>
                </a:lnTo>
                <a:lnTo>
                  <a:pt x="332232" y="7620"/>
                </a:lnTo>
                <a:lnTo>
                  <a:pt x="1732788" y="7620"/>
                </a:lnTo>
                <a:lnTo>
                  <a:pt x="1751076" y="9144"/>
                </a:lnTo>
                <a:lnTo>
                  <a:pt x="1751076" y="7620"/>
                </a:lnTo>
                <a:lnTo>
                  <a:pt x="1803390" y="15326"/>
                </a:lnTo>
                <a:lnTo>
                  <a:pt x="1862991" y="33648"/>
                </a:lnTo>
                <a:lnTo>
                  <a:pt x="1911095" y="57912"/>
                </a:lnTo>
                <a:lnTo>
                  <a:pt x="1911095" y="58826"/>
                </a:lnTo>
                <a:lnTo>
                  <a:pt x="1923288" y="66141"/>
                </a:lnTo>
                <a:lnTo>
                  <a:pt x="1923288" y="65532"/>
                </a:lnTo>
                <a:lnTo>
                  <a:pt x="1937080" y="76257"/>
                </a:lnTo>
                <a:lnTo>
                  <a:pt x="1960720" y="94159"/>
                </a:lnTo>
                <a:lnTo>
                  <a:pt x="1985571" y="119538"/>
                </a:lnTo>
                <a:lnTo>
                  <a:pt x="2008237" y="147251"/>
                </a:lnTo>
                <a:lnTo>
                  <a:pt x="2025395" y="172212"/>
                </a:lnTo>
                <a:lnTo>
                  <a:pt x="2033016" y="187452"/>
                </a:lnTo>
                <a:lnTo>
                  <a:pt x="2033016" y="185928"/>
                </a:lnTo>
                <a:lnTo>
                  <a:pt x="2050581" y="222304"/>
                </a:lnTo>
                <a:lnTo>
                  <a:pt x="2066171" y="273950"/>
                </a:lnTo>
                <a:lnTo>
                  <a:pt x="2072639" y="315468"/>
                </a:lnTo>
                <a:lnTo>
                  <a:pt x="2072639" y="313944"/>
                </a:lnTo>
                <a:lnTo>
                  <a:pt x="2074164" y="332232"/>
                </a:lnTo>
                <a:lnTo>
                  <a:pt x="2074164" y="3749822"/>
                </a:lnTo>
                <a:lnTo>
                  <a:pt x="2077787" y="3735671"/>
                </a:lnTo>
                <a:lnTo>
                  <a:pt x="2083308" y="3689604"/>
                </a:lnTo>
                <a:close/>
              </a:path>
              <a:path w="2083434" h="4022090">
                <a:moveTo>
                  <a:pt x="9143" y="332232"/>
                </a:moveTo>
                <a:lnTo>
                  <a:pt x="7619" y="332232"/>
                </a:lnTo>
                <a:lnTo>
                  <a:pt x="7620" y="348996"/>
                </a:lnTo>
                <a:lnTo>
                  <a:pt x="9143" y="332232"/>
                </a:lnTo>
                <a:close/>
              </a:path>
              <a:path w="2083434" h="4022090">
                <a:moveTo>
                  <a:pt x="67056" y="3863340"/>
                </a:moveTo>
                <a:lnTo>
                  <a:pt x="41148" y="3820668"/>
                </a:lnTo>
                <a:lnTo>
                  <a:pt x="28956" y="3788664"/>
                </a:lnTo>
                <a:lnTo>
                  <a:pt x="28956" y="3790188"/>
                </a:lnTo>
                <a:lnTo>
                  <a:pt x="22860" y="3773424"/>
                </a:lnTo>
                <a:lnTo>
                  <a:pt x="18288" y="3756660"/>
                </a:lnTo>
                <a:lnTo>
                  <a:pt x="18288" y="3758184"/>
                </a:lnTo>
                <a:lnTo>
                  <a:pt x="12192" y="3724656"/>
                </a:lnTo>
                <a:lnTo>
                  <a:pt x="9144" y="3706368"/>
                </a:lnTo>
                <a:lnTo>
                  <a:pt x="7620" y="3689604"/>
                </a:lnTo>
                <a:lnTo>
                  <a:pt x="7620" y="3747951"/>
                </a:lnTo>
                <a:lnTo>
                  <a:pt x="22115" y="3795580"/>
                </a:lnTo>
                <a:lnTo>
                  <a:pt x="45315" y="3845466"/>
                </a:lnTo>
                <a:lnTo>
                  <a:pt x="65532" y="3875478"/>
                </a:lnTo>
                <a:lnTo>
                  <a:pt x="65532" y="3863340"/>
                </a:lnTo>
                <a:lnTo>
                  <a:pt x="67056" y="3863340"/>
                </a:lnTo>
                <a:close/>
              </a:path>
              <a:path w="2083434" h="4022090">
                <a:moveTo>
                  <a:pt x="67055" y="158496"/>
                </a:moveTo>
                <a:lnTo>
                  <a:pt x="65531" y="158496"/>
                </a:lnTo>
                <a:lnTo>
                  <a:pt x="65531" y="160782"/>
                </a:lnTo>
                <a:lnTo>
                  <a:pt x="67055" y="158496"/>
                </a:lnTo>
                <a:close/>
              </a:path>
              <a:path w="2083434" h="4022090">
                <a:moveTo>
                  <a:pt x="187452" y="3973068"/>
                </a:moveTo>
                <a:lnTo>
                  <a:pt x="172212" y="3963924"/>
                </a:lnTo>
                <a:lnTo>
                  <a:pt x="144780" y="3945636"/>
                </a:lnTo>
                <a:lnTo>
                  <a:pt x="132588" y="3934968"/>
                </a:lnTo>
                <a:lnTo>
                  <a:pt x="132588" y="3936492"/>
                </a:lnTo>
                <a:lnTo>
                  <a:pt x="120396" y="3924300"/>
                </a:lnTo>
                <a:lnTo>
                  <a:pt x="108204" y="3913632"/>
                </a:lnTo>
                <a:lnTo>
                  <a:pt x="96012" y="3901440"/>
                </a:lnTo>
                <a:lnTo>
                  <a:pt x="85344" y="3889248"/>
                </a:lnTo>
                <a:lnTo>
                  <a:pt x="76200" y="3875532"/>
                </a:lnTo>
                <a:lnTo>
                  <a:pt x="76200" y="3877056"/>
                </a:lnTo>
                <a:lnTo>
                  <a:pt x="65532" y="3863340"/>
                </a:lnTo>
                <a:lnTo>
                  <a:pt x="65532" y="3875478"/>
                </a:lnTo>
                <a:lnTo>
                  <a:pt x="114300" y="3930396"/>
                </a:lnTo>
                <a:lnTo>
                  <a:pt x="185928" y="3981171"/>
                </a:lnTo>
                <a:lnTo>
                  <a:pt x="185928" y="3973068"/>
                </a:lnTo>
                <a:lnTo>
                  <a:pt x="187452" y="3973068"/>
                </a:lnTo>
                <a:close/>
              </a:path>
              <a:path w="2083434" h="4022090">
                <a:moveTo>
                  <a:pt x="187451" y="48768"/>
                </a:moveTo>
                <a:lnTo>
                  <a:pt x="185927" y="48768"/>
                </a:lnTo>
                <a:lnTo>
                  <a:pt x="185927" y="49682"/>
                </a:lnTo>
                <a:lnTo>
                  <a:pt x="187451" y="48768"/>
                </a:lnTo>
                <a:close/>
              </a:path>
              <a:path w="2083434" h="4022090">
                <a:moveTo>
                  <a:pt x="1911096" y="3972602"/>
                </a:moveTo>
                <a:lnTo>
                  <a:pt x="1911096" y="3963924"/>
                </a:lnTo>
                <a:lnTo>
                  <a:pt x="1895856" y="3973068"/>
                </a:lnTo>
                <a:lnTo>
                  <a:pt x="1880616" y="3980688"/>
                </a:lnTo>
                <a:lnTo>
                  <a:pt x="1834896" y="3998976"/>
                </a:lnTo>
                <a:lnTo>
                  <a:pt x="1784604" y="4009644"/>
                </a:lnTo>
                <a:lnTo>
                  <a:pt x="1732788" y="4014216"/>
                </a:lnTo>
                <a:lnTo>
                  <a:pt x="348996" y="4014216"/>
                </a:lnTo>
                <a:lnTo>
                  <a:pt x="332232" y="4012692"/>
                </a:lnTo>
                <a:lnTo>
                  <a:pt x="313944" y="4011168"/>
                </a:lnTo>
                <a:lnTo>
                  <a:pt x="297180" y="4009644"/>
                </a:lnTo>
                <a:lnTo>
                  <a:pt x="270573" y="4004957"/>
                </a:lnTo>
                <a:lnTo>
                  <a:pt x="247926" y="3998723"/>
                </a:lnTo>
                <a:lnTo>
                  <a:pt x="225903" y="3990711"/>
                </a:lnTo>
                <a:lnTo>
                  <a:pt x="201168" y="3980688"/>
                </a:lnTo>
                <a:lnTo>
                  <a:pt x="185928" y="3973068"/>
                </a:lnTo>
                <a:lnTo>
                  <a:pt x="185928" y="3981171"/>
                </a:lnTo>
                <a:lnTo>
                  <a:pt x="187240" y="3982016"/>
                </a:lnTo>
                <a:lnTo>
                  <a:pt x="238772" y="4003967"/>
                </a:lnTo>
                <a:lnTo>
                  <a:pt x="293219" y="4017325"/>
                </a:lnTo>
                <a:lnTo>
                  <a:pt x="348996" y="4021836"/>
                </a:lnTo>
                <a:lnTo>
                  <a:pt x="1751076" y="4021836"/>
                </a:lnTo>
                <a:lnTo>
                  <a:pt x="1769364" y="4020312"/>
                </a:lnTo>
                <a:lnTo>
                  <a:pt x="1815084" y="4012385"/>
                </a:lnTo>
                <a:lnTo>
                  <a:pt x="1858536" y="3998803"/>
                </a:lnTo>
                <a:lnTo>
                  <a:pt x="1899331" y="3979977"/>
                </a:lnTo>
                <a:lnTo>
                  <a:pt x="1911096" y="3972602"/>
                </a:lnTo>
                <a:close/>
              </a:path>
              <a:path w="2083434" h="4022090">
                <a:moveTo>
                  <a:pt x="315468" y="9144"/>
                </a:moveTo>
                <a:lnTo>
                  <a:pt x="313944" y="9144"/>
                </a:lnTo>
                <a:lnTo>
                  <a:pt x="313944" y="9398"/>
                </a:lnTo>
                <a:lnTo>
                  <a:pt x="315468" y="9144"/>
                </a:lnTo>
                <a:close/>
              </a:path>
              <a:path w="2083434" h="4022090">
                <a:moveTo>
                  <a:pt x="315468" y="4011168"/>
                </a:moveTo>
                <a:lnTo>
                  <a:pt x="313944" y="4011041"/>
                </a:lnTo>
                <a:lnTo>
                  <a:pt x="315468" y="4011168"/>
                </a:lnTo>
                <a:close/>
              </a:path>
              <a:path w="2083434" h="4022090">
                <a:moveTo>
                  <a:pt x="1911095" y="58826"/>
                </a:moveTo>
                <a:lnTo>
                  <a:pt x="1911095" y="57912"/>
                </a:lnTo>
                <a:lnTo>
                  <a:pt x="1909572" y="57912"/>
                </a:lnTo>
                <a:lnTo>
                  <a:pt x="1911095" y="58826"/>
                </a:lnTo>
                <a:close/>
              </a:path>
              <a:path w="2083434" h="4022090">
                <a:moveTo>
                  <a:pt x="1924812" y="3964004"/>
                </a:moveTo>
                <a:lnTo>
                  <a:pt x="1924812" y="3954780"/>
                </a:lnTo>
                <a:lnTo>
                  <a:pt x="1909572" y="3963924"/>
                </a:lnTo>
                <a:lnTo>
                  <a:pt x="1911096" y="3963924"/>
                </a:lnTo>
                <a:lnTo>
                  <a:pt x="1911096" y="3972602"/>
                </a:lnTo>
                <a:lnTo>
                  <a:pt x="1924812" y="3964004"/>
                </a:lnTo>
                <a:close/>
              </a:path>
              <a:path w="2083434" h="4022090">
                <a:moveTo>
                  <a:pt x="1924812" y="67056"/>
                </a:moveTo>
                <a:lnTo>
                  <a:pt x="1923288" y="65532"/>
                </a:lnTo>
                <a:lnTo>
                  <a:pt x="1923288" y="66141"/>
                </a:lnTo>
                <a:lnTo>
                  <a:pt x="1924812" y="67056"/>
                </a:lnTo>
                <a:close/>
              </a:path>
              <a:path w="2083434" h="4022090">
                <a:moveTo>
                  <a:pt x="2074164" y="3749822"/>
                </a:moveTo>
                <a:lnTo>
                  <a:pt x="2074164" y="3689604"/>
                </a:lnTo>
                <a:lnTo>
                  <a:pt x="2071116" y="3724656"/>
                </a:lnTo>
                <a:lnTo>
                  <a:pt x="2068068" y="3741420"/>
                </a:lnTo>
                <a:lnTo>
                  <a:pt x="2063496" y="3758184"/>
                </a:lnTo>
                <a:lnTo>
                  <a:pt x="2063496" y="3756660"/>
                </a:lnTo>
                <a:lnTo>
                  <a:pt x="2054352" y="3790188"/>
                </a:lnTo>
                <a:lnTo>
                  <a:pt x="2054352" y="3788664"/>
                </a:lnTo>
                <a:lnTo>
                  <a:pt x="2048256" y="3805428"/>
                </a:lnTo>
                <a:lnTo>
                  <a:pt x="2040636" y="3820668"/>
                </a:lnTo>
                <a:lnTo>
                  <a:pt x="2033016" y="3834384"/>
                </a:lnTo>
                <a:lnTo>
                  <a:pt x="2025396" y="3849624"/>
                </a:lnTo>
                <a:lnTo>
                  <a:pt x="2007108" y="3877056"/>
                </a:lnTo>
                <a:lnTo>
                  <a:pt x="2007108" y="3875532"/>
                </a:lnTo>
                <a:lnTo>
                  <a:pt x="1996440" y="3889248"/>
                </a:lnTo>
                <a:lnTo>
                  <a:pt x="1982550" y="3905373"/>
                </a:lnTo>
                <a:lnTo>
                  <a:pt x="1968593" y="3919413"/>
                </a:lnTo>
                <a:lnTo>
                  <a:pt x="1953700" y="3932467"/>
                </a:lnTo>
                <a:lnTo>
                  <a:pt x="1937004" y="3945636"/>
                </a:lnTo>
                <a:lnTo>
                  <a:pt x="1923288" y="3954780"/>
                </a:lnTo>
                <a:lnTo>
                  <a:pt x="1924812" y="3954780"/>
                </a:lnTo>
                <a:lnTo>
                  <a:pt x="1924812" y="3964004"/>
                </a:lnTo>
                <a:lnTo>
                  <a:pt x="1937080" y="3956314"/>
                </a:lnTo>
                <a:lnTo>
                  <a:pt x="1971392" y="3928223"/>
                </a:lnTo>
                <a:lnTo>
                  <a:pt x="2001879" y="3896114"/>
                </a:lnTo>
                <a:lnTo>
                  <a:pt x="2028152" y="3860396"/>
                </a:lnTo>
                <a:lnTo>
                  <a:pt x="2049820" y="3821476"/>
                </a:lnTo>
                <a:lnTo>
                  <a:pt x="2066495" y="3779765"/>
                </a:lnTo>
                <a:lnTo>
                  <a:pt x="2074164" y="3749822"/>
                </a:lnTo>
                <a:close/>
              </a:path>
            </a:pathLst>
          </a:custGeom>
          <a:solidFill>
            <a:srgbClr val="000000"/>
          </a:solidFill>
        </p:spPr>
        <p:txBody>
          <a:bodyPr wrap="square" lIns="0" tIns="0" rIns="0" bIns="0" rtlCol="0"/>
          <a:lstStyle/>
          <a:p>
            <a:endParaRPr sz="1303"/>
          </a:p>
        </p:txBody>
      </p:sp>
      <p:sp>
        <p:nvSpPr>
          <p:cNvPr id="18" name="object 18"/>
          <p:cNvSpPr/>
          <p:nvPr/>
        </p:nvSpPr>
        <p:spPr>
          <a:xfrm>
            <a:off x="9203580" y="5047754"/>
            <a:ext cx="573401" cy="701933"/>
          </a:xfrm>
          <a:prstGeom prst="rect">
            <a:avLst/>
          </a:prstGeom>
          <a:blipFill>
            <a:blip r:embed="rId2" cstate="print"/>
            <a:stretch>
              <a:fillRect/>
            </a:stretch>
          </a:blipFill>
        </p:spPr>
        <p:txBody>
          <a:bodyPr wrap="square" lIns="0" tIns="0" rIns="0" bIns="0" rtlCol="0"/>
          <a:lstStyle/>
          <a:p>
            <a:endParaRPr sz="1303"/>
          </a:p>
        </p:txBody>
      </p:sp>
      <p:sp>
        <p:nvSpPr>
          <p:cNvPr id="19" name="object 19"/>
          <p:cNvSpPr/>
          <p:nvPr/>
        </p:nvSpPr>
        <p:spPr>
          <a:xfrm>
            <a:off x="8537026" y="3436354"/>
            <a:ext cx="1508116" cy="865983"/>
          </a:xfrm>
          <a:custGeom>
            <a:avLst/>
            <a:gdLst/>
            <a:ahLst/>
            <a:cxnLst/>
            <a:rect l="l" t="t" r="r" b="b"/>
            <a:pathLst>
              <a:path w="2083434" h="1196339">
                <a:moveTo>
                  <a:pt x="2083308" y="1014984"/>
                </a:moveTo>
                <a:lnTo>
                  <a:pt x="2083308" y="181356"/>
                </a:lnTo>
                <a:lnTo>
                  <a:pt x="2080260" y="161544"/>
                </a:lnTo>
                <a:lnTo>
                  <a:pt x="2062496" y="111556"/>
                </a:lnTo>
                <a:lnTo>
                  <a:pt x="2034722" y="69485"/>
                </a:lnTo>
                <a:lnTo>
                  <a:pt x="1998000" y="36252"/>
                </a:lnTo>
                <a:lnTo>
                  <a:pt x="1953390" y="12783"/>
                </a:lnTo>
                <a:lnTo>
                  <a:pt x="1901952" y="0"/>
                </a:lnTo>
                <a:lnTo>
                  <a:pt x="201167" y="0"/>
                </a:lnTo>
                <a:lnTo>
                  <a:pt x="150863" y="5757"/>
                </a:lnTo>
                <a:lnTo>
                  <a:pt x="103500" y="25098"/>
                </a:lnTo>
                <a:lnTo>
                  <a:pt x="62087" y="55734"/>
                </a:lnTo>
                <a:lnTo>
                  <a:pt x="29632" y="95375"/>
                </a:lnTo>
                <a:lnTo>
                  <a:pt x="9143" y="141732"/>
                </a:lnTo>
                <a:lnTo>
                  <a:pt x="0" y="181356"/>
                </a:lnTo>
                <a:lnTo>
                  <a:pt x="0" y="1014984"/>
                </a:lnTo>
                <a:lnTo>
                  <a:pt x="3048" y="1034796"/>
                </a:lnTo>
                <a:lnTo>
                  <a:pt x="7620" y="1049655"/>
                </a:lnTo>
                <a:lnTo>
                  <a:pt x="7620" y="202692"/>
                </a:lnTo>
                <a:lnTo>
                  <a:pt x="9143" y="181356"/>
                </a:lnTo>
                <a:lnTo>
                  <a:pt x="9143" y="182880"/>
                </a:lnTo>
                <a:lnTo>
                  <a:pt x="12191" y="163068"/>
                </a:lnTo>
                <a:lnTo>
                  <a:pt x="16763" y="144780"/>
                </a:lnTo>
                <a:lnTo>
                  <a:pt x="22859" y="126492"/>
                </a:lnTo>
                <a:lnTo>
                  <a:pt x="30479" y="112522"/>
                </a:lnTo>
                <a:lnTo>
                  <a:pt x="30479" y="109728"/>
                </a:lnTo>
                <a:lnTo>
                  <a:pt x="41148" y="92964"/>
                </a:lnTo>
                <a:lnTo>
                  <a:pt x="51815" y="77724"/>
                </a:lnTo>
                <a:lnTo>
                  <a:pt x="51815" y="79248"/>
                </a:lnTo>
                <a:lnTo>
                  <a:pt x="64007" y="65701"/>
                </a:lnTo>
                <a:lnTo>
                  <a:pt x="64007" y="65532"/>
                </a:lnTo>
                <a:lnTo>
                  <a:pt x="65531" y="64008"/>
                </a:lnTo>
                <a:lnTo>
                  <a:pt x="65531" y="64160"/>
                </a:lnTo>
                <a:lnTo>
                  <a:pt x="77723" y="53187"/>
                </a:lnTo>
                <a:lnTo>
                  <a:pt x="77723" y="51816"/>
                </a:lnTo>
                <a:lnTo>
                  <a:pt x="92963" y="41148"/>
                </a:lnTo>
                <a:lnTo>
                  <a:pt x="109728" y="30480"/>
                </a:lnTo>
                <a:lnTo>
                  <a:pt x="109728" y="32004"/>
                </a:lnTo>
                <a:lnTo>
                  <a:pt x="126492" y="22860"/>
                </a:lnTo>
                <a:lnTo>
                  <a:pt x="144779" y="16764"/>
                </a:lnTo>
                <a:lnTo>
                  <a:pt x="163067" y="12192"/>
                </a:lnTo>
                <a:lnTo>
                  <a:pt x="181355" y="9378"/>
                </a:lnTo>
                <a:lnTo>
                  <a:pt x="181355" y="9144"/>
                </a:lnTo>
                <a:lnTo>
                  <a:pt x="201167" y="7728"/>
                </a:lnTo>
                <a:lnTo>
                  <a:pt x="1882139" y="7620"/>
                </a:lnTo>
                <a:lnTo>
                  <a:pt x="1901952" y="9144"/>
                </a:lnTo>
                <a:lnTo>
                  <a:pt x="1920239" y="12192"/>
                </a:lnTo>
                <a:lnTo>
                  <a:pt x="1940052" y="16764"/>
                </a:lnTo>
                <a:lnTo>
                  <a:pt x="1940052" y="17272"/>
                </a:lnTo>
                <a:lnTo>
                  <a:pt x="1956816" y="22860"/>
                </a:lnTo>
                <a:lnTo>
                  <a:pt x="1973580" y="32004"/>
                </a:lnTo>
                <a:lnTo>
                  <a:pt x="1973580" y="30480"/>
                </a:lnTo>
                <a:lnTo>
                  <a:pt x="1990344" y="41148"/>
                </a:lnTo>
                <a:lnTo>
                  <a:pt x="2005583" y="51816"/>
                </a:lnTo>
                <a:lnTo>
                  <a:pt x="2019300" y="65532"/>
                </a:lnTo>
                <a:lnTo>
                  <a:pt x="2019300" y="64008"/>
                </a:lnTo>
                <a:lnTo>
                  <a:pt x="2031492" y="79248"/>
                </a:lnTo>
                <a:lnTo>
                  <a:pt x="2031492" y="77724"/>
                </a:lnTo>
                <a:lnTo>
                  <a:pt x="2042160" y="92964"/>
                </a:lnTo>
                <a:lnTo>
                  <a:pt x="2060448" y="126492"/>
                </a:lnTo>
                <a:lnTo>
                  <a:pt x="2074164" y="182880"/>
                </a:lnTo>
                <a:lnTo>
                  <a:pt x="2074164" y="181356"/>
                </a:lnTo>
                <a:lnTo>
                  <a:pt x="2075688" y="202692"/>
                </a:lnTo>
                <a:lnTo>
                  <a:pt x="2075688" y="1045644"/>
                </a:lnTo>
                <a:lnTo>
                  <a:pt x="2083308" y="1014984"/>
                </a:lnTo>
                <a:close/>
              </a:path>
              <a:path w="2083434" h="1196339">
                <a:moveTo>
                  <a:pt x="32004" y="1086612"/>
                </a:moveTo>
                <a:lnTo>
                  <a:pt x="22860" y="1069848"/>
                </a:lnTo>
                <a:lnTo>
                  <a:pt x="16764" y="1051560"/>
                </a:lnTo>
                <a:lnTo>
                  <a:pt x="12192" y="1033272"/>
                </a:lnTo>
                <a:lnTo>
                  <a:pt x="9144" y="1013460"/>
                </a:lnTo>
                <a:lnTo>
                  <a:pt x="9144" y="1014984"/>
                </a:lnTo>
                <a:lnTo>
                  <a:pt x="7620" y="993648"/>
                </a:lnTo>
                <a:lnTo>
                  <a:pt x="7620" y="1049655"/>
                </a:lnTo>
                <a:lnTo>
                  <a:pt x="9144" y="1054608"/>
                </a:lnTo>
                <a:lnTo>
                  <a:pt x="15240" y="1072896"/>
                </a:lnTo>
                <a:lnTo>
                  <a:pt x="27964" y="1098408"/>
                </a:lnTo>
                <a:lnTo>
                  <a:pt x="30480" y="1102204"/>
                </a:lnTo>
                <a:lnTo>
                  <a:pt x="30480" y="1086612"/>
                </a:lnTo>
                <a:lnTo>
                  <a:pt x="32004" y="1086612"/>
                </a:lnTo>
                <a:close/>
              </a:path>
              <a:path w="2083434" h="1196339">
                <a:moveTo>
                  <a:pt x="32003" y="109728"/>
                </a:moveTo>
                <a:lnTo>
                  <a:pt x="30479" y="109728"/>
                </a:lnTo>
                <a:lnTo>
                  <a:pt x="30479" y="112522"/>
                </a:lnTo>
                <a:lnTo>
                  <a:pt x="32003" y="109728"/>
                </a:lnTo>
                <a:close/>
              </a:path>
              <a:path w="2083434" h="1196339">
                <a:moveTo>
                  <a:pt x="64810" y="1131529"/>
                </a:moveTo>
                <a:lnTo>
                  <a:pt x="51816" y="1117092"/>
                </a:lnTo>
                <a:lnTo>
                  <a:pt x="51816" y="1118616"/>
                </a:lnTo>
                <a:lnTo>
                  <a:pt x="41148" y="1103376"/>
                </a:lnTo>
                <a:lnTo>
                  <a:pt x="30480" y="1086612"/>
                </a:lnTo>
                <a:lnTo>
                  <a:pt x="30480" y="1102204"/>
                </a:lnTo>
                <a:lnTo>
                  <a:pt x="39414" y="1115687"/>
                </a:lnTo>
                <a:lnTo>
                  <a:pt x="53255" y="1131001"/>
                </a:lnTo>
                <a:lnTo>
                  <a:pt x="64008" y="1141603"/>
                </a:lnTo>
                <a:lnTo>
                  <a:pt x="64008" y="1130808"/>
                </a:lnTo>
                <a:lnTo>
                  <a:pt x="64810" y="1131529"/>
                </a:lnTo>
                <a:close/>
              </a:path>
              <a:path w="2083434" h="1196339">
                <a:moveTo>
                  <a:pt x="65531" y="64008"/>
                </a:moveTo>
                <a:lnTo>
                  <a:pt x="64007" y="65532"/>
                </a:lnTo>
                <a:lnTo>
                  <a:pt x="64810" y="64810"/>
                </a:lnTo>
                <a:lnTo>
                  <a:pt x="65531" y="64008"/>
                </a:lnTo>
                <a:close/>
              </a:path>
              <a:path w="2083434" h="1196339">
                <a:moveTo>
                  <a:pt x="64810" y="64810"/>
                </a:moveTo>
                <a:lnTo>
                  <a:pt x="64007" y="65532"/>
                </a:lnTo>
                <a:lnTo>
                  <a:pt x="64007" y="65701"/>
                </a:lnTo>
                <a:lnTo>
                  <a:pt x="64810" y="64810"/>
                </a:lnTo>
                <a:close/>
              </a:path>
              <a:path w="2083434" h="1196339">
                <a:moveTo>
                  <a:pt x="65532" y="1132332"/>
                </a:moveTo>
                <a:lnTo>
                  <a:pt x="64810" y="1131529"/>
                </a:lnTo>
                <a:lnTo>
                  <a:pt x="64008" y="1130808"/>
                </a:lnTo>
                <a:lnTo>
                  <a:pt x="65532" y="1132332"/>
                </a:lnTo>
                <a:close/>
              </a:path>
              <a:path w="2083434" h="1196339">
                <a:moveTo>
                  <a:pt x="65532" y="1143106"/>
                </a:moveTo>
                <a:lnTo>
                  <a:pt x="65532" y="1132332"/>
                </a:lnTo>
                <a:lnTo>
                  <a:pt x="64008" y="1130808"/>
                </a:lnTo>
                <a:lnTo>
                  <a:pt x="64008" y="1141603"/>
                </a:lnTo>
                <a:lnTo>
                  <a:pt x="65532" y="1143106"/>
                </a:lnTo>
                <a:close/>
              </a:path>
              <a:path w="2083434" h="1196339">
                <a:moveTo>
                  <a:pt x="65531" y="64160"/>
                </a:moveTo>
                <a:lnTo>
                  <a:pt x="65531" y="64008"/>
                </a:lnTo>
                <a:lnTo>
                  <a:pt x="64810" y="64810"/>
                </a:lnTo>
                <a:lnTo>
                  <a:pt x="65531" y="64160"/>
                </a:lnTo>
                <a:close/>
              </a:path>
              <a:path w="2083434" h="1196339">
                <a:moveTo>
                  <a:pt x="79248" y="1144524"/>
                </a:moveTo>
                <a:lnTo>
                  <a:pt x="64810" y="1131529"/>
                </a:lnTo>
                <a:lnTo>
                  <a:pt x="65532" y="1132332"/>
                </a:lnTo>
                <a:lnTo>
                  <a:pt x="65532" y="1143106"/>
                </a:lnTo>
                <a:lnTo>
                  <a:pt x="73152" y="1150620"/>
                </a:lnTo>
                <a:lnTo>
                  <a:pt x="77724" y="1154277"/>
                </a:lnTo>
                <a:lnTo>
                  <a:pt x="77724" y="1144524"/>
                </a:lnTo>
                <a:lnTo>
                  <a:pt x="79248" y="1144524"/>
                </a:lnTo>
                <a:close/>
              </a:path>
              <a:path w="2083434" h="1196339">
                <a:moveTo>
                  <a:pt x="79247" y="51816"/>
                </a:moveTo>
                <a:lnTo>
                  <a:pt x="77723" y="51816"/>
                </a:lnTo>
                <a:lnTo>
                  <a:pt x="77723" y="53187"/>
                </a:lnTo>
                <a:lnTo>
                  <a:pt x="79247" y="51816"/>
                </a:lnTo>
                <a:close/>
              </a:path>
              <a:path w="2083434" h="1196339">
                <a:moveTo>
                  <a:pt x="182880" y="1187196"/>
                </a:moveTo>
                <a:lnTo>
                  <a:pt x="144780" y="1179576"/>
                </a:lnTo>
                <a:lnTo>
                  <a:pt x="92964" y="1155192"/>
                </a:lnTo>
                <a:lnTo>
                  <a:pt x="77724" y="1144524"/>
                </a:lnTo>
                <a:lnTo>
                  <a:pt x="77724" y="1154277"/>
                </a:lnTo>
                <a:lnTo>
                  <a:pt x="129266" y="1183281"/>
                </a:lnTo>
                <a:lnTo>
                  <a:pt x="174814" y="1194587"/>
                </a:lnTo>
                <a:lnTo>
                  <a:pt x="181356" y="1195022"/>
                </a:lnTo>
                <a:lnTo>
                  <a:pt x="181356" y="1187196"/>
                </a:lnTo>
                <a:lnTo>
                  <a:pt x="182880" y="1187196"/>
                </a:lnTo>
                <a:close/>
              </a:path>
              <a:path w="2083434" h="1196339">
                <a:moveTo>
                  <a:pt x="182879" y="9144"/>
                </a:moveTo>
                <a:lnTo>
                  <a:pt x="181355" y="9144"/>
                </a:lnTo>
                <a:lnTo>
                  <a:pt x="181355" y="9378"/>
                </a:lnTo>
                <a:lnTo>
                  <a:pt x="182879" y="9144"/>
                </a:lnTo>
                <a:close/>
              </a:path>
              <a:path w="2083434" h="1196339">
                <a:moveTo>
                  <a:pt x="1940052" y="1186791"/>
                </a:moveTo>
                <a:lnTo>
                  <a:pt x="1940052" y="1179576"/>
                </a:lnTo>
                <a:lnTo>
                  <a:pt x="1920239" y="1184148"/>
                </a:lnTo>
                <a:lnTo>
                  <a:pt x="1901952" y="1187196"/>
                </a:lnTo>
                <a:lnTo>
                  <a:pt x="1882139" y="1188720"/>
                </a:lnTo>
                <a:lnTo>
                  <a:pt x="201168" y="1188611"/>
                </a:lnTo>
                <a:lnTo>
                  <a:pt x="181356" y="1187196"/>
                </a:lnTo>
                <a:lnTo>
                  <a:pt x="181356" y="1195022"/>
                </a:lnTo>
                <a:lnTo>
                  <a:pt x="201168" y="1196340"/>
                </a:lnTo>
                <a:lnTo>
                  <a:pt x="1882139" y="1196340"/>
                </a:lnTo>
                <a:lnTo>
                  <a:pt x="1921764" y="1193292"/>
                </a:lnTo>
                <a:lnTo>
                  <a:pt x="1940052" y="1186791"/>
                </a:lnTo>
                <a:close/>
              </a:path>
              <a:path w="2083434" h="1196339">
                <a:moveTo>
                  <a:pt x="1940052" y="17272"/>
                </a:moveTo>
                <a:lnTo>
                  <a:pt x="1940052" y="16764"/>
                </a:lnTo>
                <a:lnTo>
                  <a:pt x="1938527" y="16764"/>
                </a:lnTo>
                <a:lnTo>
                  <a:pt x="1940052" y="17272"/>
                </a:lnTo>
                <a:close/>
              </a:path>
              <a:path w="2083434" h="1196339">
                <a:moveTo>
                  <a:pt x="2075688" y="1045644"/>
                </a:moveTo>
                <a:lnTo>
                  <a:pt x="2075688" y="993648"/>
                </a:lnTo>
                <a:lnTo>
                  <a:pt x="2074164" y="1014984"/>
                </a:lnTo>
                <a:lnTo>
                  <a:pt x="2074164" y="1013460"/>
                </a:lnTo>
                <a:lnTo>
                  <a:pt x="2066544" y="1051560"/>
                </a:lnTo>
                <a:lnTo>
                  <a:pt x="2042160" y="1103376"/>
                </a:lnTo>
                <a:lnTo>
                  <a:pt x="2031492" y="1118616"/>
                </a:lnTo>
                <a:lnTo>
                  <a:pt x="2031492" y="1117092"/>
                </a:lnTo>
                <a:lnTo>
                  <a:pt x="2019300" y="1132332"/>
                </a:lnTo>
                <a:lnTo>
                  <a:pt x="2019300" y="1130808"/>
                </a:lnTo>
                <a:lnTo>
                  <a:pt x="2005583" y="1144524"/>
                </a:lnTo>
                <a:lnTo>
                  <a:pt x="1990344" y="1155192"/>
                </a:lnTo>
                <a:lnTo>
                  <a:pt x="1956816" y="1173480"/>
                </a:lnTo>
                <a:lnTo>
                  <a:pt x="1938527" y="1179576"/>
                </a:lnTo>
                <a:lnTo>
                  <a:pt x="1940052" y="1179576"/>
                </a:lnTo>
                <a:lnTo>
                  <a:pt x="1940052" y="1186791"/>
                </a:lnTo>
                <a:lnTo>
                  <a:pt x="1971756" y="1175522"/>
                </a:lnTo>
                <a:lnTo>
                  <a:pt x="2013828" y="1147745"/>
                </a:lnTo>
                <a:lnTo>
                  <a:pt x="2047058" y="1111023"/>
                </a:lnTo>
                <a:lnTo>
                  <a:pt x="2070525" y="1066415"/>
                </a:lnTo>
                <a:lnTo>
                  <a:pt x="2075688" y="1045644"/>
                </a:lnTo>
                <a:close/>
              </a:path>
            </a:pathLst>
          </a:custGeom>
          <a:solidFill>
            <a:srgbClr val="000000"/>
          </a:solidFill>
        </p:spPr>
        <p:txBody>
          <a:bodyPr wrap="square" lIns="0" tIns="0" rIns="0" bIns="0" rtlCol="0"/>
          <a:lstStyle/>
          <a:p>
            <a:endParaRPr sz="1303"/>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361741" y="5671526"/>
            <a:ext cx="9780600" cy="1080198"/>
          </a:xfrm>
          <a:prstGeom prst="roundRect">
            <a:avLst/>
          </a:prstGeom>
          <a:solidFill>
            <a:srgbClr val="99FFCC"/>
          </a:solidFill>
          <a:ln>
            <a:noFill/>
            <a:prstDash val="sysDash"/>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0" y="0"/>
            <a:ext cx="12192000" cy="927279"/>
          </a:xfrm>
          <a:prstGeom prst="rect">
            <a:avLst/>
          </a:prstGeom>
          <a:solidFill>
            <a:srgbClr val="99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0" name="タイトル 1"/>
          <p:cNvSpPr txBox="1">
            <a:spLocks/>
          </p:cNvSpPr>
          <p:nvPr/>
        </p:nvSpPr>
        <p:spPr>
          <a:xfrm>
            <a:off x="75989" y="177831"/>
            <a:ext cx="12040022" cy="55379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a:solidFill>
                  <a:srgbClr val="FF000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小学生の多様な資質と可能性を測る新たな入試</a:t>
            </a:r>
          </a:p>
        </p:txBody>
      </p:sp>
      <p:grpSp>
        <p:nvGrpSpPr>
          <p:cNvPr id="2" name="グループ化 1"/>
          <p:cNvGrpSpPr/>
          <p:nvPr/>
        </p:nvGrpSpPr>
        <p:grpSpPr>
          <a:xfrm>
            <a:off x="2129652" y="1128958"/>
            <a:ext cx="8215596" cy="3848727"/>
            <a:chOff x="2116241" y="1105110"/>
            <a:chExt cx="8215596" cy="5548287"/>
          </a:xfrm>
        </p:grpSpPr>
        <p:grpSp>
          <p:nvGrpSpPr>
            <p:cNvPr id="4" name="グループ化 3"/>
            <p:cNvGrpSpPr/>
            <p:nvPr/>
          </p:nvGrpSpPr>
          <p:grpSpPr>
            <a:xfrm>
              <a:off x="6068663" y="1246102"/>
              <a:ext cx="3893172" cy="2700000"/>
              <a:chOff x="5988279" y="1246102"/>
              <a:chExt cx="3893172" cy="2700000"/>
            </a:xfrm>
          </p:grpSpPr>
          <p:sp>
            <p:nvSpPr>
              <p:cNvPr id="55" name="角丸四角形 12"/>
              <p:cNvSpPr/>
              <p:nvPr/>
            </p:nvSpPr>
            <p:spPr>
              <a:xfrm>
                <a:off x="5988279" y="1246102"/>
                <a:ext cx="972001" cy="1349999"/>
              </a:xfrm>
              <a:prstGeom prst="rect">
                <a:avLst/>
              </a:prstGeom>
              <a:solidFill>
                <a:schemeClr val="accent2">
                  <a:lumMod val="75000"/>
                </a:schemeClr>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57" name="正方形/長方形 56"/>
              <p:cNvSpPr/>
              <p:nvPr/>
            </p:nvSpPr>
            <p:spPr>
              <a:xfrm>
                <a:off x="6947060" y="1246102"/>
                <a:ext cx="972001" cy="1349999"/>
              </a:xfrm>
              <a:prstGeom prst="rect">
                <a:avLst/>
              </a:prstGeom>
              <a:solidFill>
                <a:srgbClr val="FF9933"/>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7796769"/>
                  <a:satOff val="-35976"/>
                  <a:lumOff val="1324"/>
                  <a:alphaOff val="0"/>
                </a:schemeClr>
              </a:fillRef>
              <a:effectRef idx="0">
                <a:schemeClr val="accent4">
                  <a:hueOff val="7796769"/>
                  <a:satOff val="-35976"/>
                  <a:lumOff val="1324"/>
                  <a:alphaOff val="0"/>
                </a:schemeClr>
              </a:effectRef>
              <a:fontRef idx="minor">
                <a:schemeClr val="lt1"/>
              </a:fontRef>
            </p:style>
            <p:txBody>
              <a:bodyPr/>
              <a:lstStyle/>
              <a:p>
                <a:endParaRPr lang="ja-JP" altLang="en-US" dirty="0"/>
              </a:p>
            </p:txBody>
          </p:sp>
          <p:sp>
            <p:nvSpPr>
              <p:cNvPr id="58" name="正方形/長方形 57"/>
              <p:cNvSpPr/>
              <p:nvPr/>
            </p:nvSpPr>
            <p:spPr>
              <a:xfrm>
                <a:off x="7942705" y="2592573"/>
                <a:ext cx="972001" cy="1349999"/>
              </a:xfrm>
              <a:prstGeom prst="rect">
                <a:avLst/>
              </a:prstGeom>
              <a:solidFill>
                <a:srgbClr val="FF3399"/>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2598923"/>
                  <a:satOff val="-11992"/>
                  <a:lumOff val="441"/>
                  <a:alphaOff val="0"/>
                </a:schemeClr>
              </a:fillRef>
              <a:effectRef idx="0">
                <a:schemeClr val="accent4">
                  <a:hueOff val="2598923"/>
                  <a:satOff val="-11992"/>
                  <a:lumOff val="441"/>
                  <a:alphaOff val="0"/>
                </a:schemeClr>
              </a:effectRef>
              <a:fontRef idx="minor">
                <a:schemeClr val="lt1"/>
              </a:fontRef>
            </p:style>
          </p:sp>
          <p:sp>
            <p:nvSpPr>
              <p:cNvPr id="59" name="正方形/長方形 58"/>
              <p:cNvSpPr/>
              <p:nvPr/>
            </p:nvSpPr>
            <p:spPr>
              <a:xfrm>
                <a:off x="7933049" y="1246102"/>
                <a:ext cx="972001" cy="1349999"/>
              </a:xfrm>
              <a:prstGeom prst="rect">
                <a:avLst/>
              </a:prstGeom>
              <a:solidFill>
                <a:srgbClr val="00B050"/>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7796769"/>
                  <a:satOff val="-35976"/>
                  <a:lumOff val="1324"/>
                  <a:alphaOff val="0"/>
                </a:schemeClr>
              </a:fillRef>
              <a:effectRef idx="0">
                <a:schemeClr val="accent4">
                  <a:hueOff val="7796769"/>
                  <a:satOff val="-35976"/>
                  <a:lumOff val="1324"/>
                  <a:alphaOff val="0"/>
                </a:schemeClr>
              </a:effectRef>
              <a:fontRef idx="minor">
                <a:schemeClr val="lt1"/>
              </a:fontRef>
            </p:style>
          </p:sp>
          <p:sp>
            <p:nvSpPr>
              <p:cNvPr id="60" name="正方形/長方形 59"/>
              <p:cNvSpPr/>
              <p:nvPr/>
            </p:nvSpPr>
            <p:spPr>
              <a:xfrm>
                <a:off x="8898943" y="1246102"/>
                <a:ext cx="972001" cy="1349999"/>
              </a:xfrm>
              <a:prstGeom prst="rect">
                <a:avLst/>
              </a:prstGeom>
              <a:solidFill>
                <a:srgbClr val="FFC000"/>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7796769"/>
                  <a:satOff val="-35976"/>
                  <a:lumOff val="1324"/>
                  <a:alphaOff val="0"/>
                </a:schemeClr>
              </a:fillRef>
              <a:effectRef idx="0">
                <a:schemeClr val="accent4">
                  <a:hueOff val="7796769"/>
                  <a:satOff val="-35976"/>
                  <a:lumOff val="1324"/>
                  <a:alphaOff val="0"/>
                </a:schemeClr>
              </a:effectRef>
              <a:fontRef idx="minor">
                <a:schemeClr val="lt1"/>
              </a:fontRef>
            </p:style>
          </p:sp>
          <p:sp>
            <p:nvSpPr>
              <p:cNvPr id="61" name="正方形/長方形 60"/>
              <p:cNvSpPr/>
              <p:nvPr/>
            </p:nvSpPr>
            <p:spPr>
              <a:xfrm>
                <a:off x="8909449" y="2596103"/>
                <a:ext cx="972002" cy="1349999"/>
              </a:xfrm>
              <a:prstGeom prst="rect">
                <a:avLst/>
              </a:prstGeom>
              <a:solidFill>
                <a:schemeClr val="accent6">
                  <a:lumMod val="40000"/>
                  <a:lumOff val="60000"/>
                </a:schemeClr>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2598923"/>
                  <a:satOff val="-11992"/>
                  <a:lumOff val="441"/>
                  <a:alphaOff val="0"/>
                </a:schemeClr>
              </a:fillRef>
              <a:effectRef idx="0">
                <a:schemeClr val="accent4">
                  <a:hueOff val="2598923"/>
                  <a:satOff val="-11992"/>
                  <a:lumOff val="441"/>
                  <a:alphaOff val="0"/>
                </a:schemeClr>
              </a:effectRef>
              <a:fontRef idx="minor">
                <a:schemeClr val="lt1"/>
              </a:fontRef>
            </p:style>
          </p:sp>
          <p:sp>
            <p:nvSpPr>
              <p:cNvPr id="62" name="角丸四角形 12"/>
              <p:cNvSpPr/>
              <p:nvPr/>
            </p:nvSpPr>
            <p:spPr>
              <a:xfrm>
                <a:off x="6960280" y="2589043"/>
                <a:ext cx="972001" cy="1349999"/>
              </a:xfrm>
              <a:prstGeom prst="rect">
                <a:avLst/>
              </a:prstGeom>
              <a:solidFill>
                <a:srgbClr val="44E03C"/>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grpSp>
        <p:grpSp>
          <p:nvGrpSpPr>
            <p:cNvPr id="24" name="グループ化 23"/>
            <p:cNvGrpSpPr/>
            <p:nvPr/>
          </p:nvGrpSpPr>
          <p:grpSpPr>
            <a:xfrm>
              <a:off x="2116241" y="3995873"/>
              <a:ext cx="3819941" cy="2657524"/>
              <a:chOff x="426562" y="3641174"/>
              <a:chExt cx="2321203" cy="1298173"/>
            </a:xfrm>
          </p:grpSpPr>
          <p:sp>
            <p:nvSpPr>
              <p:cNvPr id="27" name="正方形/長方形 26"/>
              <p:cNvSpPr/>
              <p:nvPr/>
            </p:nvSpPr>
            <p:spPr>
              <a:xfrm>
                <a:off x="426562" y="3641174"/>
                <a:ext cx="2321203" cy="1298173"/>
              </a:xfrm>
              <a:prstGeom prst="rect">
                <a:avLst/>
              </a:prstGeom>
              <a:gradFill flip="none" rotWithShape="1">
                <a:gsLst>
                  <a:gs pos="0">
                    <a:schemeClr val="accent3">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32" name="角丸四角形 4"/>
              <p:cNvSpPr/>
              <p:nvPr/>
            </p:nvSpPr>
            <p:spPr>
              <a:xfrm>
                <a:off x="434711" y="3663110"/>
                <a:ext cx="2267476" cy="1171430"/>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altLang="ja-JP" sz="5400" dirty="0"/>
                  <a:t>4</a:t>
                </a:r>
                <a:r>
                  <a:rPr lang="ja-JP" altLang="en-US" sz="5400" dirty="0"/>
                  <a:t>科･</a:t>
                </a:r>
                <a:r>
                  <a:rPr lang="en-US" altLang="ja-JP" sz="5400" dirty="0"/>
                  <a:t>2</a:t>
                </a:r>
                <a:r>
                  <a:rPr lang="ja-JP" altLang="en-US" sz="5400" dirty="0"/>
                  <a:t>科</a:t>
                </a:r>
                <a:br>
                  <a:rPr lang="en-US" altLang="ja-JP" sz="5400" dirty="0"/>
                </a:br>
                <a:r>
                  <a:rPr lang="ja-JP" altLang="en-US" sz="5400" dirty="0"/>
                  <a:t>選択入試</a:t>
                </a:r>
                <a:endParaRPr lang="en-US" altLang="ja-JP" sz="5400" dirty="0"/>
              </a:p>
            </p:txBody>
          </p:sp>
        </p:grpSp>
        <p:grpSp>
          <p:nvGrpSpPr>
            <p:cNvPr id="35" name="グループ化 34"/>
            <p:cNvGrpSpPr/>
            <p:nvPr/>
          </p:nvGrpSpPr>
          <p:grpSpPr>
            <a:xfrm>
              <a:off x="6069609" y="3995873"/>
              <a:ext cx="4262228" cy="2657524"/>
              <a:chOff x="411289" y="3641174"/>
              <a:chExt cx="2539105" cy="1298173"/>
            </a:xfrm>
          </p:grpSpPr>
          <p:sp>
            <p:nvSpPr>
              <p:cNvPr id="36" name="正方形/長方形 35"/>
              <p:cNvSpPr/>
              <p:nvPr/>
            </p:nvSpPr>
            <p:spPr>
              <a:xfrm>
                <a:off x="411289" y="3641174"/>
                <a:ext cx="2321203" cy="1298173"/>
              </a:xfrm>
              <a:prstGeom prst="rect">
                <a:avLst/>
              </a:prstGeom>
              <a:solidFill>
                <a:schemeClr val="accent3">
                  <a:lumMod val="60000"/>
                  <a:lumOff val="40000"/>
                </a:schemeClr>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37" name="角丸四角形 4"/>
              <p:cNvSpPr/>
              <p:nvPr/>
            </p:nvSpPr>
            <p:spPr>
              <a:xfrm>
                <a:off x="682918" y="3647150"/>
                <a:ext cx="2267476" cy="1171430"/>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altLang="ja-JP" sz="6600" dirty="0"/>
                  <a:t>2</a:t>
                </a:r>
                <a:r>
                  <a:rPr lang="ja-JP" altLang="en-US" sz="6600" dirty="0"/>
                  <a:t>科目</a:t>
                </a:r>
                <a:br>
                  <a:rPr lang="en-US" altLang="ja-JP" sz="6600" dirty="0"/>
                </a:br>
                <a:r>
                  <a:rPr lang="ja-JP" altLang="en-US" sz="6600" dirty="0"/>
                  <a:t>入試</a:t>
                </a:r>
                <a:endParaRPr lang="en-US" altLang="ja-JP" sz="6600" dirty="0"/>
              </a:p>
            </p:txBody>
          </p:sp>
        </p:grpSp>
        <p:sp>
          <p:nvSpPr>
            <p:cNvPr id="3" name="正方形/長方形 2"/>
            <p:cNvSpPr/>
            <p:nvPr/>
          </p:nvSpPr>
          <p:spPr>
            <a:xfrm>
              <a:off x="5936182" y="1105110"/>
              <a:ext cx="4129618" cy="2890763"/>
            </a:xfrm>
            <a:prstGeom prst="rect">
              <a:avLst/>
            </a:prstGeom>
            <a:noFill/>
            <a:ln w="952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0" name="角丸四角形 4"/>
            <p:cNvSpPr/>
            <p:nvPr/>
          </p:nvSpPr>
          <p:spPr>
            <a:xfrm>
              <a:off x="6416073" y="1436084"/>
              <a:ext cx="3806261" cy="1986491"/>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ja-JP" altLang="en-US" sz="6600" dirty="0"/>
                <a:t>新タイプ</a:t>
              </a:r>
              <a:br>
                <a:rPr lang="en-US" altLang="ja-JP" sz="6600" dirty="0"/>
              </a:br>
              <a:r>
                <a:rPr lang="ja-JP" altLang="en-US" sz="6600" dirty="0"/>
                <a:t>入試</a:t>
              </a:r>
              <a:endParaRPr lang="en-US" altLang="ja-JP" sz="6600" dirty="0"/>
            </a:p>
          </p:txBody>
        </p:sp>
        <p:grpSp>
          <p:nvGrpSpPr>
            <p:cNvPr id="10" name="グループ化 9"/>
            <p:cNvGrpSpPr/>
            <p:nvPr/>
          </p:nvGrpSpPr>
          <p:grpSpPr>
            <a:xfrm>
              <a:off x="2116241" y="1200506"/>
              <a:ext cx="3819941" cy="2698346"/>
              <a:chOff x="426562" y="3641174"/>
              <a:chExt cx="2321203" cy="1298173"/>
            </a:xfrm>
          </p:grpSpPr>
          <p:sp>
            <p:nvSpPr>
              <p:cNvPr id="13" name="正方形/長方形 12"/>
              <p:cNvSpPr/>
              <p:nvPr/>
            </p:nvSpPr>
            <p:spPr>
              <a:xfrm>
                <a:off x="426562" y="3641174"/>
                <a:ext cx="2321203" cy="1298173"/>
              </a:xfrm>
              <a:prstGeom prst="rect">
                <a:avLst/>
              </a:prstGeom>
              <a:solidFill>
                <a:schemeClr val="accent3">
                  <a:lumMod val="75000"/>
                </a:schemeClr>
              </a:solidFill>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14" name="角丸四角形 4"/>
              <p:cNvSpPr/>
              <p:nvPr/>
            </p:nvSpPr>
            <p:spPr>
              <a:xfrm>
                <a:off x="500169" y="3704544"/>
                <a:ext cx="1799538" cy="1100491"/>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altLang="ja-JP" sz="6600" dirty="0"/>
                  <a:t>4</a:t>
                </a:r>
                <a:r>
                  <a:rPr lang="ja-JP" altLang="en-US" sz="6600" dirty="0"/>
                  <a:t>科目</a:t>
                </a:r>
                <a:br>
                  <a:rPr lang="en-US" altLang="ja-JP" sz="6600" dirty="0"/>
                </a:br>
                <a:r>
                  <a:rPr lang="ja-JP" altLang="en-US" sz="6600" dirty="0"/>
                  <a:t>入試</a:t>
                </a:r>
                <a:endParaRPr lang="en-US" altLang="ja-JP" sz="6600" dirty="0"/>
              </a:p>
            </p:txBody>
          </p:sp>
        </p:grpSp>
        <p:sp>
          <p:nvSpPr>
            <p:cNvPr id="56" name="正方形/長方形 55"/>
            <p:cNvSpPr/>
            <p:nvPr/>
          </p:nvSpPr>
          <p:spPr>
            <a:xfrm>
              <a:off x="4418396" y="2588881"/>
              <a:ext cx="2873828" cy="2729525"/>
            </a:xfrm>
            <a:prstGeom prst="rect">
              <a:avLst/>
            </a:prstGeom>
            <a:solidFill>
              <a:schemeClr val="accent1">
                <a:lumMod val="75000"/>
              </a:schemeClr>
            </a:solidFill>
            <a:effectLst>
              <a:glow rad="228600">
                <a:schemeClr val="accent5">
                  <a:satMod val="175000"/>
                  <a:alpha val="40000"/>
                </a:schemeClr>
              </a:glow>
            </a:effectLst>
            <a:scene3d>
              <a:camera prst="orthographicFront"/>
              <a:lightRig rig="chilly" dir="t"/>
            </a:scene3d>
            <a:sp3d prstMaterial="translucentPowder">
              <a:bevelT w="127000" h="25400" prst="coolSlant"/>
              <a:bevelB w="139700" h="139700" prst="divot"/>
            </a:sp3d>
          </p:spPr>
          <p:style>
            <a:lnRef idx="0">
              <a:schemeClr val="lt1">
                <a:hueOff val="0"/>
                <a:satOff val="0"/>
                <a:lumOff val="0"/>
                <a:alphaOff val="0"/>
              </a:schemeClr>
            </a:lnRef>
            <a:fillRef idx="1">
              <a:schemeClr val="accent4">
                <a:hueOff val="10395692"/>
                <a:satOff val="-47968"/>
                <a:lumOff val="1765"/>
                <a:alphaOff val="0"/>
              </a:schemeClr>
            </a:fillRef>
            <a:effectRef idx="0">
              <a:schemeClr val="accent4">
                <a:hueOff val="10395692"/>
                <a:satOff val="-47968"/>
                <a:lumOff val="1765"/>
                <a:alphaOff val="0"/>
              </a:schemeClr>
            </a:effectRef>
            <a:fontRef idx="minor">
              <a:schemeClr val="lt1"/>
            </a:fontRef>
          </p:style>
        </p:sp>
        <p:sp>
          <p:nvSpPr>
            <p:cNvPr id="25" name="角丸四角形 4"/>
            <p:cNvSpPr/>
            <p:nvPr/>
          </p:nvSpPr>
          <p:spPr>
            <a:xfrm>
              <a:off x="4537374" y="3006165"/>
              <a:ext cx="2764506" cy="1986491"/>
            </a:xfrm>
            <a:prstGeom prst="rect">
              <a:avLst/>
            </a:prstGeom>
            <a:scene3d>
              <a:camera prst="orthographicFront"/>
              <a:lightRig rig="chilly" dir="t"/>
            </a:scene3d>
            <a:sp3d/>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ja-JP" altLang="en-US" sz="6600" dirty="0"/>
                <a:t>思考力</a:t>
              </a:r>
              <a:br>
                <a:rPr lang="en-US" altLang="ja-JP" sz="6600" dirty="0"/>
              </a:br>
              <a:r>
                <a:rPr lang="ja-JP" altLang="en-US" sz="6600" dirty="0"/>
                <a:t>問題</a:t>
              </a:r>
              <a:endParaRPr lang="en-US" altLang="ja-JP" sz="6600" dirty="0"/>
            </a:p>
          </p:txBody>
        </p:sp>
      </p:grpSp>
      <p:sp>
        <p:nvSpPr>
          <p:cNvPr id="6" name="上矢印吹き出し 5"/>
          <p:cNvSpPr/>
          <p:nvPr/>
        </p:nvSpPr>
        <p:spPr>
          <a:xfrm>
            <a:off x="2129652" y="4984987"/>
            <a:ext cx="5172227" cy="655389"/>
          </a:xfrm>
          <a:prstGeom prst="upArrowCallout">
            <a:avLst>
              <a:gd name="adj1" fmla="val 45112"/>
              <a:gd name="adj2" fmla="val 69137"/>
              <a:gd name="adj3" fmla="val 25000"/>
              <a:gd name="adj4" fmla="val 64977"/>
            </a:avLst>
          </a:prstGeom>
          <a:solidFill>
            <a:schemeClr val="accent2"/>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t>進学塾で学ぶ</a:t>
            </a:r>
          </a:p>
        </p:txBody>
      </p:sp>
      <p:sp>
        <p:nvSpPr>
          <p:cNvPr id="28" name="上矢印吹き出し 27"/>
          <p:cNvSpPr/>
          <p:nvPr/>
        </p:nvSpPr>
        <p:spPr>
          <a:xfrm>
            <a:off x="3245618" y="4984988"/>
            <a:ext cx="6119445" cy="1154556"/>
          </a:xfrm>
          <a:prstGeom prst="upArrowCallout">
            <a:avLst>
              <a:gd name="adj1" fmla="val 32621"/>
              <a:gd name="adj2" fmla="val 30735"/>
              <a:gd name="adj3" fmla="val 25000"/>
              <a:gd name="adj4" fmla="val 37019"/>
            </a:avLst>
          </a:prstGeom>
          <a:solidFill>
            <a:srgbClr val="FF9966"/>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個別指導</a:t>
            </a:r>
            <a:r>
              <a:rPr kumimoji="1" lang="ja-JP" altLang="en-US" sz="3200" dirty="0"/>
              <a:t>塾　　　で学ぶ</a:t>
            </a:r>
          </a:p>
        </p:txBody>
      </p:sp>
      <p:sp>
        <p:nvSpPr>
          <p:cNvPr id="29" name="上矢印吹き出し 28"/>
          <p:cNvSpPr/>
          <p:nvPr/>
        </p:nvSpPr>
        <p:spPr>
          <a:xfrm>
            <a:off x="3808326" y="4993260"/>
            <a:ext cx="6153510" cy="1678845"/>
          </a:xfrm>
          <a:prstGeom prst="upArrowCallout">
            <a:avLst>
              <a:gd name="adj1" fmla="val 21900"/>
              <a:gd name="adj2" fmla="val 22032"/>
              <a:gd name="adj3" fmla="val 25000"/>
              <a:gd name="adj4" fmla="val 27624"/>
            </a:avLst>
          </a:prstGeom>
          <a:solidFill>
            <a:schemeClr val="accent5">
              <a:lumMod val="60000"/>
              <a:lumOff val="40000"/>
            </a:schemeClr>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その他の多様な学びのスタイル</a:t>
            </a:r>
          </a:p>
        </p:txBody>
      </p:sp>
      <p:sp>
        <p:nvSpPr>
          <p:cNvPr id="8" name="テキスト ボックス 7"/>
          <p:cNvSpPr txBox="1"/>
          <p:nvPr/>
        </p:nvSpPr>
        <p:spPr>
          <a:xfrm>
            <a:off x="585342" y="5690080"/>
            <a:ext cx="2126875" cy="1077218"/>
          </a:xfrm>
          <a:prstGeom prst="rect">
            <a:avLst/>
          </a:prstGeom>
          <a:noFill/>
        </p:spPr>
        <p:txBody>
          <a:bodyPr wrap="square" rtlCol="0">
            <a:spAutoFit/>
          </a:bodyPr>
          <a:lstStyle/>
          <a:p>
            <a:r>
              <a:rPr kumimoji="1" lang="ja-JP" altLang="en-US" sz="3200" b="1" dirty="0">
                <a:solidFill>
                  <a:srgbClr val="0070C0"/>
                </a:solidFill>
              </a:rPr>
              <a:t>習い事</a:t>
            </a:r>
            <a:br>
              <a:rPr kumimoji="1" lang="en-US" altLang="ja-JP" sz="3200" b="1" dirty="0">
                <a:solidFill>
                  <a:srgbClr val="0070C0"/>
                </a:solidFill>
              </a:rPr>
            </a:br>
            <a:r>
              <a:rPr kumimoji="1" lang="ja-JP" altLang="en-US" sz="3200" b="1" dirty="0">
                <a:solidFill>
                  <a:srgbClr val="0070C0"/>
                </a:solidFill>
              </a:rPr>
              <a:t>との両立</a:t>
            </a:r>
          </a:p>
        </p:txBody>
      </p:sp>
      <p:sp>
        <p:nvSpPr>
          <p:cNvPr id="31" name="正方形/長方形 30"/>
          <p:cNvSpPr/>
          <p:nvPr/>
        </p:nvSpPr>
        <p:spPr>
          <a:xfrm>
            <a:off x="221064" y="4993260"/>
            <a:ext cx="11666136" cy="1758463"/>
          </a:xfrm>
          <a:prstGeom prst="rect">
            <a:avLst/>
          </a:prstGeom>
          <a:noFill/>
          <a:ln w="9525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10142341" y="5087661"/>
            <a:ext cx="1885536" cy="1569660"/>
          </a:xfrm>
          <a:prstGeom prst="rect">
            <a:avLst/>
          </a:prstGeom>
          <a:noFill/>
        </p:spPr>
        <p:txBody>
          <a:bodyPr wrap="square" rtlCol="0">
            <a:spAutoFit/>
          </a:bodyPr>
          <a:lstStyle/>
          <a:p>
            <a:r>
              <a:rPr lang="ja-JP" altLang="en-US" sz="3200" b="1" dirty="0">
                <a:solidFill>
                  <a:srgbClr val="0070C0"/>
                </a:solidFill>
              </a:rPr>
              <a:t>多様な</a:t>
            </a:r>
            <a:br>
              <a:rPr lang="en-US" altLang="ja-JP" sz="3200" b="1" dirty="0">
                <a:solidFill>
                  <a:srgbClr val="0070C0"/>
                </a:solidFill>
              </a:rPr>
            </a:br>
            <a:r>
              <a:rPr lang="ja-JP" altLang="en-US" sz="3200" b="1" dirty="0">
                <a:solidFill>
                  <a:srgbClr val="0070C0"/>
                </a:solidFill>
              </a:rPr>
              <a:t>学習歴を</a:t>
            </a:r>
            <a:br>
              <a:rPr kumimoji="1" lang="en-US" altLang="ja-JP" sz="3200" b="1" dirty="0">
                <a:solidFill>
                  <a:srgbClr val="0070C0"/>
                </a:solidFill>
              </a:rPr>
            </a:br>
            <a:r>
              <a:rPr lang="ja-JP" altLang="en-US" sz="3200" b="1" dirty="0">
                <a:solidFill>
                  <a:srgbClr val="0070C0"/>
                </a:solidFill>
              </a:rPr>
              <a:t>評価</a:t>
            </a:r>
            <a:endParaRPr kumimoji="1" lang="ja-JP" altLang="en-US" sz="3200" b="1" dirty="0">
              <a:solidFill>
                <a:srgbClr val="0070C0"/>
              </a:solidFill>
            </a:endParaRPr>
          </a:p>
        </p:txBody>
      </p:sp>
      <p:sp>
        <p:nvSpPr>
          <p:cNvPr id="9" name="スライド番号プレースホルダー 8">
            <a:extLst>
              <a:ext uri="{FF2B5EF4-FFF2-40B4-BE49-F238E27FC236}">
                <a16:creationId xmlns:a16="http://schemas.microsoft.com/office/drawing/2014/main" id="{C7079460-BD47-4356-80B3-2D248DD2F7E6}"/>
              </a:ext>
            </a:extLst>
          </p:cNvPr>
          <p:cNvSpPr>
            <a:spLocks noGrp="1"/>
          </p:cNvSpPr>
          <p:nvPr>
            <p:ph type="sldNum" sz="quarter" idx="12"/>
          </p:nvPr>
        </p:nvSpPr>
        <p:spPr/>
        <p:txBody>
          <a:bodyPr/>
          <a:lstStyle/>
          <a:p>
            <a:fld id="{B039D8E9-8823-45E2-B398-97C0207B0226}" type="slidenum">
              <a:rPr kumimoji="1" lang="ja-JP" altLang="en-US" smtClean="0"/>
              <a:t>5</a:t>
            </a:fld>
            <a:endParaRPr kumimoji="1" lang="ja-JP" altLang="en-US"/>
          </a:p>
        </p:txBody>
      </p:sp>
    </p:spTree>
    <p:extLst>
      <p:ext uri="{BB962C8B-B14F-4D97-AF65-F5344CB8AC3E}">
        <p14:creationId xmlns:p14="http://schemas.microsoft.com/office/powerpoint/2010/main" val="1830653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28" grpId="0" animBg="1"/>
      <p:bldP spid="29" grpId="0" animBg="1"/>
      <p:bldP spid="8" grpId="0"/>
      <p:bldP spid="31" grpId="0" animBg="1"/>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LANDISK\●hito●\整理フォルダ\◎新企画◎\思考コード\中学入試の思考コード.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8343" y="21107"/>
            <a:ext cx="8696179" cy="6740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2021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749776"/>
            <a:ext cx="11946864" cy="559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7809" y="115911"/>
            <a:ext cx="7723518" cy="4604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1133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749776"/>
            <a:ext cx="11946864" cy="559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6541" y="577270"/>
            <a:ext cx="8214787" cy="4207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288233"/>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99FFCC"/>
        </a:solidFill>
        <a:ln>
          <a:solidFill>
            <a:srgbClr val="0070C0"/>
          </a:solidFill>
          <a:prstDash val="sysDash"/>
        </a:ln>
      </a:spPr>
      <a:bodyPr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12143</TotalTime>
  <Words>770</Words>
  <Application>Microsoft Office PowerPoint</Application>
  <PresentationFormat>ワイド画面</PresentationFormat>
  <Paragraphs>252</Paragraphs>
  <Slides>8</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8</vt:i4>
      </vt:variant>
    </vt:vector>
  </HeadingPairs>
  <TitlesOfParts>
    <vt:vector size="19" baseType="lpstr">
      <vt:lpstr>HGPｺﾞｼｯｸE</vt:lpstr>
      <vt:lpstr>HGSｺﾞｼｯｸE</vt:lpstr>
      <vt:lpstr>HGSｺﾞｼｯｸM</vt:lpstr>
      <vt:lpstr>HGｺﾞｼｯｸM</vt:lpstr>
      <vt:lpstr>Microsoft YaHei</vt:lpstr>
      <vt:lpstr>游ゴシック</vt:lpstr>
      <vt:lpstr>Arial</vt:lpstr>
      <vt:lpstr>Calibri</vt:lpstr>
      <vt:lpstr>Calibri Light</vt:lpstr>
      <vt:lpstr>Times New Roman</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2014年中学入試を振り返る</dc:title>
  <dc:creator>kita</dc:creator>
  <cp:lastModifiedBy>山下 一</cp:lastModifiedBy>
  <cp:revision>856</cp:revision>
  <cp:lastPrinted>2019-05-30T10:18:00Z</cp:lastPrinted>
  <dcterms:created xsi:type="dcterms:W3CDTF">2014-04-21T03:16:17Z</dcterms:created>
  <dcterms:modified xsi:type="dcterms:W3CDTF">2020-08-21T07:15:51Z</dcterms:modified>
</cp:coreProperties>
</file>